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6" r:id="rId8"/>
    <p:sldId id="339" r:id="rId9"/>
    <p:sldId id="338" r:id="rId10"/>
    <p:sldId id="337" r:id="rId11"/>
    <p:sldId id="340" r:id="rId12"/>
    <p:sldId id="332" r:id="rId13"/>
    <p:sldId id="298" r:id="rId14"/>
    <p:sldId id="262" r:id="rId15"/>
    <p:sldId id="263" r:id="rId16"/>
    <p:sldId id="299" r:id="rId17"/>
    <p:sldId id="302" r:id="rId18"/>
    <p:sldId id="264" r:id="rId19"/>
    <p:sldId id="333" r:id="rId20"/>
    <p:sldId id="266" r:id="rId21"/>
    <p:sldId id="265" r:id="rId22"/>
    <p:sldId id="276" r:id="rId23"/>
    <p:sldId id="303" r:id="rId24"/>
    <p:sldId id="293" r:id="rId25"/>
    <p:sldId id="334"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35" r:id="rId48"/>
    <p:sldId id="319" r:id="rId49"/>
    <p:sldId id="321" r:id="rId50"/>
    <p:sldId id="322" r:id="rId51"/>
    <p:sldId id="323" r:id="rId52"/>
    <p:sldId id="324" r:id="rId53"/>
    <p:sldId id="288" r:id="rId54"/>
    <p:sldId id="289" r:id="rId55"/>
    <p:sldId id="320" r:id="rId56"/>
    <p:sldId id="274" r:id="rId57"/>
    <p:sldId id="341" r:id="rId58"/>
    <p:sldId id="342" r:id="rId59"/>
    <p:sldId id="343" r:id="rId60"/>
    <p:sldId id="275"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B49CB"/>
    <a:srgbClr val="0948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847E9-D04B-5F70-3E0F-0F93FAA92BCF}" v="9268" dt="2025-04-26T15:51:07.111"/>
    <p1510:client id="{B9665FB1-FA94-1FB7-1138-ED22191EFA34}" v="1486" dt="2025-04-27T14:10:21.588"/>
    <p1510:client id="{DA8BE4E7-5028-B270-89F5-B65D303852A0}" v="5846" dt="2025-04-25T16:08:49.17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John Kopp" userId="12fb49b2b9fba9a9" providerId="Windows Live" clId="Web-{B9665FB1-FA94-1FB7-1138-ED22191EFA34}"/>
    <pc:docChg chg="addSld delSld modSld">
      <pc:chgData name="John Kopp" userId="12fb49b2b9fba9a9" providerId="Windows Live" clId="Web-{B9665FB1-FA94-1FB7-1138-ED22191EFA34}" dt="2025-04-27T14:10:18.572" v="1160" actId="20577"/>
      <pc:docMkLst>
        <pc:docMk/>
      </pc:docMkLst>
      <pc:sldChg chg="modSp">
        <pc:chgData name="John Kopp" userId="12fb49b2b9fba9a9" providerId="Windows Live" clId="Web-{B9665FB1-FA94-1FB7-1138-ED22191EFA34}" dt="2025-04-27T13:02:43.980" v="550" actId="20577"/>
        <pc:sldMkLst>
          <pc:docMk/>
          <pc:sldMk cId="2987552906" sldId="264"/>
        </pc:sldMkLst>
        <pc:spChg chg="mod">
          <ac:chgData name="John Kopp" userId="12fb49b2b9fba9a9" providerId="Windows Live" clId="Web-{B9665FB1-FA94-1FB7-1138-ED22191EFA34}" dt="2025-04-27T13:02:43.980" v="550" actId="20577"/>
          <ac:spMkLst>
            <pc:docMk/>
            <pc:sldMk cId="2987552906" sldId="264"/>
            <ac:spMk id="5" creationId="{1B07C49E-AFFC-EC46-8930-E4D428F5F943}"/>
          </ac:spMkLst>
        </pc:spChg>
      </pc:sldChg>
      <pc:sldChg chg="modSp">
        <pc:chgData name="John Kopp" userId="12fb49b2b9fba9a9" providerId="Windows Live" clId="Web-{B9665FB1-FA94-1FB7-1138-ED22191EFA34}" dt="2025-04-27T14:04:38.743" v="948" actId="20577"/>
        <pc:sldMkLst>
          <pc:docMk/>
          <pc:sldMk cId="1630123617" sldId="274"/>
        </pc:sldMkLst>
        <pc:spChg chg="mod">
          <ac:chgData name="John Kopp" userId="12fb49b2b9fba9a9" providerId="Windows Live" clId="Web-{B9665FB1-FA94-1FB7-1138-ED22191EFA34}" dt="2025-04-27T14:04:38.743" v="948" actId="20577"/>
          <ac:spMkLst>
            <pc:docMk/>
            <pc:sldMk cId="1630123617" sldId="274"/>
            <ac:spMk id="5" creationId="{28684E62-A9F8-4E7A-AB01-78893062A1B4}"/>
          </ac:spMkLst>
        </pc:spChg>
      </pc:sldChg>
      <pc:sldChg chg="modSp">
        <pc:chgData name="John Kopp" userId="12fb49b2b9fba9a9" providerId="Windows Live" clId="Web-{B9665FB1-FA94-1FB7-1138-ED22191EFA34}" dt="2025-04-27T14:10:18.572" v="1160" actId="20577"/>
        <pc:sldMkLst>
          <pc:docMk/>
          <pc:sldMk cId="3410008520" sldId="275"/>
        </pc:sldMkLst>
        <pc:spChg chg="mod">
          <ac:chgData name="John Kopp" userId="12fb49b2b9fba9a9" providerId="Windows Live" clId="Web-{B9665FB1-FA94-1FB7-1138-ED22191EFA34}" dt="2025-04-27T14:10:18.572" v="1160" actId="20577"/>
          <ac:spMkLst>
            <pc:docMk/>
            <pc:sldMk cId="3410008520" sldId="275"/>
            <ac:spMk id="5" creationId="{28684E62-A9F8-4E7A-AB01-78893062A1B4}"/>
          </ac:spMkLst>
        </pc:spChg>
      </pc:sldChg>
      <pc:sldChg chg="addSp delSp modSp">
        <pc:chgData name="John Kopp" userId="12fb49b2b9fba9a9" providerId="Windows Live" clId="Web-{B9665FB1-FA94-1FB7-1138-ED22191EFA34}" dt="2025-04-27T12:55:17.976" v="322" actId="20577"/>
        <pc:sldMkLst>
          <pc:docMk/>
          <pc:sldMk cId="2459446073" sldId="289"/>
        </pc:sldMkLst>
        <pc:spChg chg="add mod">
          <ac:chgData name="John Kopp" userId="12fb49b2b9fba9a9" providerId="Windows Live" clId="Web-{B9665FB1-FA94-1FB7-1138-ED22191EFA34}" dt="2025-04-27T12:55:17.976" v="322" actId="20577"/>
          <ac:spMkLst>
            <pc:docMk/>
            <pc:sldMk cId="2459446073" sldId="289"/>
            <ac:spMk id="3" creationId="{82512C2E-A369-F3C1-8774-223F0A80BDBF}"/>
          </ac:spMkLst>
        </pc:spChg>
        <pc:spChg chg="del">
          <ac:chgData name="John Kopp" userId="12fb49b2b9fba9a9" providerId="Windows Live" clId="Web-{B9665FB1-FA94-1FB7-1138-ED22191EFA34}" dt="2025-04-27T12:51:32.444" v="0"/>
          <ac:spMkLst>
            <pc:docMk/>
            <pc:sldMk cId="2459446073" sldId="289"/>
            <ac:spMk id="5" creationId="{1B07C49E-AFFC-EC46-8930-E4D428F5F943}"/>
          </ac:spMkLst>
        </pc:spChg>
        <pc:picChg chg="add mod">
          <ac:chgData name="John Kopp" userId="12fb49b2b9fba9a9" providerId="Windows Live" clId="Web-{B9665FB1-FA94-1FB7-1138-ED22191EFA34}" dt="2025-04-27T12:51:45.116" v="2" actId="1076"/>
          <ac:picMkLst>
            <pc:docMk/>
            <pc:sldMk cId="2459446073" sldId="289"/>
            <ac:picMk id="2" creationId="{DA6B4E7F-3D15-2FDF-46BB-6A9D17437D5A}"/>
          </ac:picMkLst>
        </pc:picChg>
      </pc:sldChg>
      <pc:sldChg chg="modSp">
        <pc:chgData name="John Kopp" userId="12fb49b2b9fba9a9" providerId="Windows Live" clId="Web-{B9665FB1-FA94-1FB7-1138-ED22191EFA34}" dt="2025-04-27T13:19:20.435" v="552" actId="20577"/>
        <pc:sldMkLst>
          <pc:docMk/>
          <pc:sldMk cId="1106727586" sldId="307"/>
        </pc:sldMkLst>
        <pc:spChg chg="mod">
          <ac:chgData name="John Kopp" userId="12fb49b2b9fba9a9" providerId="Windows Live" clId="Web-{B9665FB1-FA94-1FB7-1138-ED22191EFA34}" dt="2025-04-27T13:19:20.435" v="552" actId="20577"/>
          <ac:spMkLst>
            <pc:docMk/>
            <pc:sldMk cId="1106727586" sldId="307"/>
            <ac:spMk id="6" creationId="{1B6A8103-BBA0-3B5A-5451-69151780BAC4}"/>
          </ac:spMkLst>
        </pc:spChg>
      </pc:sldChg>
      <pc:sldChg chg="addSp modSp">
        <pc:chgData name="John Kopp" userId="12fb49b2b9fba9a9" providerId="Windows Live" clId="Web-{B9665FB1-FA94-1FB7-1138-ED22191EFA34}" dt="2025-04-27T12:59:35.571" v="513" actId="20577"/>
        <pc:sldMkLst>
          <pc:docMk/>
          <pc:sldMk cId="3645034231" sldId="320"/>
        </pc:sldMkLst>
        <pc:spChg chg="mod">
          <ac:chgData name="John Kopp" userId="12fb49b2b9fba9a9" providerId="Windows Live" clId="Web-{B9665FB1-FA94-1FB7-1138-ED22191EFA34}" dt="2025-04-27T12:59:35.571" v="513" actId="20577"/>
          <ac:spMkLst>
            <pc:docMk/>
            <pc:sldMk cId="3645034231" sldId="320"/>
            <ac:spMk id="5" creationId="{1B07C49E-AFFC-EC46-8930-E4D428F5F943}"/>
          </ac:spMkLst>
        </pc:spChg>
        <pc:picChg chg="add mod">
          <ac:chgData name="John Kopp" userId="12fb49b2b9fba9a9" providerId="Windows Live" clId="Web-{B9665FB1-FA94-1FB7-1138-ED22191EFA34}" dt="2025-04-27T12:56:33.148" v="327" actId="1076"/>
          <ac:picMkLst>
            <pc:docMk/>
            <pc:sldMk cId="3645034231" sldId="320"/>
            <ac:picMk id="2" creationId="{1908F8B3-0F72-6A76-FF86-407E589C51BE}"/>
          </ac:picMkLst>
        </pc:picChg>
      </pc:sldChg>
      <pc:sldChg chg="modSp">
        <pc:chgData name="John Kopp" userId="12fb49b2b9fba9a9" providerId="Windows Live" clId="Web-{B9665FB1-FA94-1FB7-1138-ED22191EFA34}" dt="2025-04-27T13:47:16.764" v="596" actId="20577"/>
        <pc:sldMkLst>
          <pc:docMk/>
          <pc:sldMk cId="1980221439" sldId="331"/>
        </pc:sldMkLst>
        <pc:spChg chg="mod">
          <ac:chgData name="John Kopp" userId="12fb49b2b9fba9a9" providerId="Windows Live" clId="Web-{B9665FB1-FA94-1FB7-1138-ED22191EFA34}" dt="2025-04-27T13:47:16.764" v="596" actId="20577"/>
          <ac:spMkLst>
            <pc:docMk/>
            <pc:sldMk cId="1980221439" sldId="331"/>
            <ac:spMk id="10" creationId="{79EF1473-3ADD-43F1-A495-57AAB7FD902F}"/>
          </ac:spMkLst>
        </pc:spChg>
      </pc:sldChg>
      <pc:sldChg chg="modSp add replId">
        <pc:chgData name="John Kopp" userId="12fb49b2b9fba9a9" providerId="Windows Live" clId="Web-{B9665FB1-FA94-1FB7-1138-ED22191EFA34}" dt="2025-04-27T13:49:55.374" v="643" actId="20577"/>
        <pc:sldMkLst>
          <pc:docMk/>
          <pc:sldMk cId="2573218900" sldId="336"/>
        </pc:sldMkLst>
        <pc:spChg chg="mod">
          <ac:chgData name="John Kopp" userId="12fb49b2b9fba9a9" providerId="Windows Live" clId="Web-{B9665FB1-FA94-1FB7-1138-ED22191EFA34}" dt="2025-04-27T13:49:55.374" v="643" actId="20577"/>
          <ac:spMkLst>
            <pc:docMk/>
            <pc:sldMk cId="2573218900" sldId="336"/>
            <ac:spMk id="10" creationId="{18B80A58-38BD-44CD-1338-24F229ECD334}"/>
          </ac:spMkLst>
        </pc:spChg>
      </pc:sldChg>
      <pc:sldChg chg="modSp add replId">
        <pc:chgData name="John Kopp" userId="12fb49b2b9fba9a9" providerId="Windows Live" clId="Web-{B9665FB1-FA94-1FB7-1138-ED22191EFA34}" dt="2025-04-27T13:53:26.703" v="710" actId="20577"/>
        <pc:sldMkLst>
          <pc:docMk/>
          <pc:sldMk cId="3439121880" sldId="337"/>
        </pc:sldMkLst>
        <pc:spChg chg="mod">
          <ac:chgData name="John Kopp" userId="12fb49b2b9fba9a9" providerId="Windows Live" clId="Web-{B9665FB1-FA94-1FB7-1138-ED22191EFA34}" dt="2025-04-27T13:53:26.703" v="710" actId="20577"/>
          <ac:spMkLst>
            <pc:docMk/>
            <pc:sldMk cId="3439121880" sldId="337"/>
            <ac:spMk id="10" creationId="{0D6EFB61-74E3-BCEC-EBB3-3ECCD736DCD1}"/>
          </ac:spMkLst>
        </pc:spChg>
      </pc:sldChg>
      <pc:sldChg chg="modSp add replId">
        <pc:chgData name="John Kopp" userId="12fb49b2b9fba9a9" providerId="Windows Live" clId="Web-{B9665FB1-FA94-1FB7-1138-ED22191EFA34}" dt="2025-04-27T13:52:29.218" v="691" actId="20577"/>
        <pc:sldMkLst>
          <pc:docMk/>
          <pc:sldMk cId="950703511" sldId="338"/>
        </pc:sldMkLst>
        <pc:spChg chg="mod">
          <ac:chgData name="John Kopp" userId="12fb49b2b9fba9a9" providerId="Windows Live" clId="Web-{B9665FB1-FA94-1FB7-1138-ED22191EFA34}" dt="2025-04-27T13:52:29.218" v="691" actId="20577"/>
          <ac:spMkLst>
            <pc:docMk/>
            <pc:sldMk cId="950703511" sldId="338"/>
            <ac:spMk id="10" creationId="{DE9C934C-F5DF-6ECC-DEDB-62A545B6FF3A}"/>
          </ac:spMkLst>
        </pc:spChg>
      </pc:sldChg>
      <pc:sldChg chg="modSp add replId">
        <pc:chgData name="John Kopp" userId="12fb49b2b9fba9a9" providerId="Windows Live" clId="Web-{B9665FB1-FA94-1FB7-1138-ED22191EFA34}" dt="2025-04-27T13:51:25.062" v="669" actId="20577"/>
        <pc:sldMkLst>
          <pc:docMk/>
          <pc:sldMk cId="3087149576" sldId="339"/>
        </pc:sldMkLst>
        <pc:spChg chg="mod">
          <ac:chgData name="John Kopp" userId="12fb49b2b9fba9a9" providerId="Windows Live" clId="Web-{B9665FB1-FA94-1FB7-1138-ED22191EFA34}" dt="2025-04-27T13:51:25.062" v="669" actId="20577"/>
          <ac:spMkLst>
            <pc:docMk/>
            <pc:sldMk cId="3087149576" sldId="339"/>
            <ac:spMk id="10" creationId="{1638D974-52FC-14F1-4527-B69A42A7F3AC}"/>
          </ac:spMkLst>
        </pc:spChg>
      </pc:sldChg>
      <pc:sldChg chg="addSp modSp add replId">
        <pc:chgData name="John Kopp" userId="12fb49b2b9fba9a9" providerId="Windows Live" clId="Web-{B9665FB1-FA94-1FB7-1138-ED22191EFA34}" dt="2025-04-27T13:57:07.749" v="751" actId="20577"/>
        <pc:sldMkLst>
          <pc:docMk/>
          <pc:sldMk cId="1123218517" sldId="340"/>
        </pc:sldMkLst>
        <pc:spChg chg="add mod">
          <ac:chgData name="John Kopp" userId="12fb49b2b9fba9a9" providerId="Windows Live" clId="Web-{B9665FB1-FA94-1FB7-1138-ED22191EFA34}" dt="2025-04-27T13:57:07.749" v="751" actId="20577"/>
          <ac:spMkLst>
            <pc:docMk/>
            <pc:sldMk cId="1123218517" sldId="340"/>
            <ac:spMk id="2" creationId="{D38F3E5F-B0A0-0182-278C-F06D3D720B5D}"/>
          </ac:spMkLst>
        </pc:spChg>
        <pc:spChg chg="mod">
          <ac:chgData name="John Kopp" userId="12fb49b2b9fba9a9" providerId="Windows Live" clId="Web-{B9665FB1-FA94-1FB7-1138-ED22191EFA34}" dt="2025-04-27T13:54:06.578" v="714" actId="20577"/>
          <ac:spMkLst>
            <pc:docMk/>
            <pc:sldMk cId="1123218517" sldId="340"/>
            <ac:spMk id="10" creationId="{8CDF2B4C-0249-93C5-E3CD-E1FCC6B82A71}"/>
          </ac:spMkLst>
        </pc:spChg>
      </pc:sldChg>
      <pc:sldChg chg="modSp add replId">
        <pc:chgData name="John Kopp" userId="12fb49b2b9fba9a9" providerId="Windows Live" clId="Web-{B9665FB1-FA94-1FB7-1138-ED22191EFA34}" dt="2025-04-27T14:05:51.056" v="980" actId="14100"/>
        <pc:sldMkLst>
          <pc:docMk/>
          <pc:sldMk cId="3527194010" sldId="341"/>
        </pc:sldMkLst>
        <pc:spChg chg="mod">
          <ac:chgData name="John Kopp" userId="12fb49b2b9fba9a9" providerId="Windows Live" clId="Web-{B9665FB1-FA94-1FB7-1138-ED22191EFA34}" dt="2025-04-27T14:05:51.056" v="980" actId="14100"/>
          <ac:spMkLst>
            <pc:docMk/>
            <pc:sldMk cId="3527194010" sldId="341"/>
            <ac:spMk id="5" creationId="{206C0E08-D07D-6972-F1F9-9163E87B32E6}"/>
          </ac:spMkLst>
        </pc:spChg>
      </pc:sldChg>
      <pc:sldChg chg="modSp add replId">
        <pc:chgData name="John Kopp" userId="12fb49b2b9fba9a9" providerId="Windows Live" clId="Web-{B9665FB1-FA94-1FB7-1138-ED22191EFA34}" dt="2025-04-27T14:07:22.868" v="1024" actId="20577"/>
        <pc:sldMkLst>
          <pc:docMk/>
          <pc:sldMk cId="358021164" sldId="342"/>
        </pc:sldMkLst>
        <pc:spChg chg="mod">
          <ac:chgData name="John Kopp" userId="12fb49b2b9fba9a9" providerId="Windows Live" clId="Web-{B9665FB1-FA94-1FB7-1138-ED22191EFA34}" dt="2025-04-27T14:07:22.868" v="1024" actId="20577"/>
          <ac:spMkLst>
            <pc:docMk/>
            <pc:sldMk cId="358021164" sldId="342"/>
            <ac:spMk id="5" creationId="{B3E6CE24-B936-4CAA-EA44-DE417854FB55}"/>
          </ac:spMkLst>
        </pc:spChg>
      </pc:sldChg>
      <pc:sldChg chg="add del replId">
        <pc:chgData name="John Kopp" userId="12fb49b2b9fba9a9" providerId="Windows Live" clId="Web-{B9665FB1-FA94-1FB7-1138-ED22191EFA34}" dt="2025-04-27T14:02:32.360" v="873"/>
        <pc:sldMkLst>
          <pc:docMk/>
          <pc:sldMk cId="2676557200" sldId="342"/>
        </pc:sldMkLst>
      </pc:sldChg>
      <pc:sldChg chg="modSp add replId">
        <pc:chgData name="John Kopp" userId="12fb49b2b9fba9a9" providerId="Windows Live" clId="Web-{B9665FB1-FA94-1FB7-1138-ED22191EFA34}" dt="2025-04-27T14:08:27.837" v="1063" actId="20577"/>
        <pc:sldMkLst>
          <pc:docMk/>
          <pc:sldMk cId="397966666" sldId="343"/>
        </pc:sldMkLst>
        <pc:spChg chg="mod">
          <ac:chgData name="John Kopp" userId="12fb49b2b9fba9a9" providerId="Windows Live" clId="Web-{B9665FB1-FA94-1FB7-1138-ED22191EFA34}" dt="2025-04-27T14:08:27.837" v="1063" actId="20577"/>
          <ac:spMkLst>
            <pc:docMk/>
            <pc:sldMk cId="397966666" sldId="343"/>
            <ac:spMk id="5" creationId="{65FA138A-C75D-A71E-BB24-E539FB91664F}"/>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John Kopp" userId="12fb49b2b9fba9a9" providerId="Windows Live" clId="Web-{118847E9-D04B-5F70-3E0F-0F93FAA92BCF}"/>
    <pc:docChg chg="addSld modSld">
      <pc:chgData name="John Kopp" userId="12fb49b2b9fba9a9" providerId="Windows Live" clId="Web-{118847E9-D04B-5F70-3E0F-0F93FAA92BCF}" dt="2025-04-26T15:51:06.470" v="7289" actId="20577"/>
      <pc:docMkLst>
        <pc:docMk/>
      </pc:docMkLst>
      <pc:sldChg chg="modSp">
        <pc:chgData name="John Kopp" userId="12fb49b2b9fba9a9" providerId="Windows Live" clId="Web-{118847E9-D04B-5F70-3E0F-0F93FAA92BCF}" dt="2025-04-26T12:02:01.796" v="2393" actId="20577"/>
        <pc:sldMkLst>
          <pc:docMk/>
          <pc:sldMk cId="2987552906" sldId="264"/>
        </pc:sldMkLst>
        <pc:spChg chg="mod">
          <ac:chgData name="John Kopp" userId="12fb49b2b9fba9a9" providerId="Windows Live" clId="Web-{118847E9-D04B-5F70-3E0F-0F93FAA92BCF}" dt="2025-04-26T12:02:01.796" v="2393" actId="20577"/>
          <ac:spMkLst>
            <pc:docMk/>
            <pc:sldMk cId="2987552906" sldId="264"/>
            <ac:spMk id="5" creationId="{1B07C49E-AFFC-EC46-8930-E4D428F5F943}"/>
          </ac:spMkLst>
        </pc:spChg>
      </pc:sldChg>
      <pc:sldChg chg="addSp delSp modSp">
        <pc:chgData name="John Kopp" userId="12fb49b2b9fba9a9" providerId="Windows Live" clId="Web-{118847E9-D04B-5F70-3E0F-0F93FAA92BCF}" dt="2025-04-26T13:04:32.172" v="3191" actId="20577"/>
        <pc:sldMkLst>
          <pc:docMk/>
          <pc:sldMk cId="3865605948" sldId="269"/>
        </pc:sldMkLst>
        <pc:spChg chg="del mod">
          <ac:chgData name="John Kopp" userId="12fb49b2b9fba9a9" providerId="Windows Live" clId="Web-{118847E9-D04B-5F70-3E0F-0F93FAA92BCF}" dt="2025-04-26T12:59:29.274" v="2982"/>
          <ac:spMkLst>
            <pc:docMk/>
            <pc:sldMk cId="3865605948" sldId="269"/>
            <ac:spMk id="3" creationId="{373827F3-F386-AA4E-80ED-D86DEF8C158D}"/>
          </ac:spMkLst>
        </pc:spChg>
        <pc:spChg chg="add mod">
          <ac:chgData name="John Kopp" userId="12fb49b2b9fba9a9" providerId="Windows Live" clId="Web-{118847E9-D04B-5F70-3E0F-0F93FAA92BCF}" dt="2025-04-26T13:04:32.172" v="3191" actId="20577"/>
          <ac:spMkLst>
            <pc:docMk/>
            <pc:sldMk cId="3865605948" sldId="269"/>
            <ac:spMk id="6" creationId="{04119E7F-580E-6ADE-7B9F-C811AA197CAC}"/>
          </ac:spMkLst>
        </pc:spChg>
        <pc:picChg chg="add mod">
          <ac:chgData name="John Kopp" userId="12fb49b2b9fba9a9" providerId="Windows Live" clId="Web-{118847E9-D04B-5F70-3E0F-0F93FAA92BCF}" dt="2025-04-26T13:00:09.915" v="2984" actId="1076"/>
          <ac:picMkLst>
            <pc:docMk/>
            <pc:sldMk cId="3865605948" sldId="269"/>
            <ac:picMk id="2" creationId="{889586F4-6191-5A45-EB1F-BB3271BA280F}"/>
          </ac:picMkLst>
        </pc:picChg>
      </pc:sldChg>
      <pc:sldChg chg="addSp delSp modSp">
        <pc:chgData name="John Kopp" userId="12fb49b2b9fba9a9" providerId="Windows Live" clId="Web-{118847E9-D04B-5F70-3E0F-0F93FAA92BCF}" dt="2025-04-26T13:42:11.153" v="3899" actId="20577"/>
        <pc:sldMkLst>
          <pc:docMk/>
          <pc:sldMk cId="2727850971" sldId="270"/>
        </pc:sldMkLst>
        <pc:spChg chg="mod">
          <ac:chgData name="John Kopp" userId="12fb49b2b9fba9a9" providerId="Windows Live" clId="Web-{118847E9-D04B-5F70-3E0F-0F93FAA92BCF}" dt="2025-04-26T13:42:11.153" v="3899" actId="20577"/>
          <ac:spMkLst>
            <pc:docMk/>
            <pc:sldMk cId="2727850971" sldId="270"/>
            <ac:spMk id="5" creationId="{1B07C49E-AFFC-EC46-8930-E4D428F5F943}"/>
          </ac:spMkLst>
        </pc:spChg>
        <pc:graphicFrameChg chg="add del mod">
          <ac:chgData name="John Kopp" userId="12fb49b2b9fba9a9" providerId="Windows Live" clId="Web-{118847E9-D04B-5F70-3E0F-0F93FAA92BCF}" dt="2025-04-26T13:37:45.114" v="3754"/>
          <ac:graphicFrameMkLst>
            <pc:docMk/>
            <pc:sldMk cId="2727850971" sldId="270"/>
            <ac:graphicFrameMk id="6" creationId="{F42BDA88-29B6-4A59-9D2E-F858B06D8ABE}"/>
          </ac:graphicFrameMkLst>
        </pc:graphicFrameChg>
        <pc:graphicFrameChg chg="add mod modGraphic">
          <ac:chgData name="John Kopp" userId="12fb49b2b9fba9a9" providerId="Windows Live" clId="Web-{118847E9-D04B-5F70-3E0F-0F93FAA92BCF}" dt="2025-04-26T13:40:53.418" v="3862" actId="1076"/>
          <ac:graphicFrameMkLst>
            <pc:docMk/>
            <pc:sldMk cId="2727850971" sldId="270"/>
            <ac:graphicFrameMk id="8" creationId="{3A8A1245-4D6F-4076-A6A4-5CACC08189B9}"/>
          </ac:graphicFrameMkLst>
        </pc:graphicFrameChg>
      </pc:sldChg>
      <pc:sldChg chg="modSp">
        <pc:chgData name="John Kopp" userId="12fb49b2b9fba9a9" providerId="Windows Live" clId="Web-{118847E9-D04B-5F70-3E0F-0F93FAA92BCF}" dt="2025-04-26T11:31:58.882" v="1053" actId="20577"/>
        <pc:sldMkLst>
          <pc:docMk/>
          <pc:sldMk cId="148114319" sldId="276"/>
        </pc:sldMkLst>
        <pc:spChg chg="mod">
          <ac:chgData name="John Kopp" userId="12fb49b2b9fba9a9" providerId="Windows Live" clId="Web-{118847E9-D04B-5F70-3E0F-0F93FAA92BCF}" dt="2025-04-26T11:31:58.882" v="1053" actId="20577"/>
          <ac:spMkLst>
            <pc:docMk/>
            <pc:sldMk cId="148114319" sldId="276"/>
            <ac:spMk id="5" creationId="{1B07C49E-AFFC-EC46-8930-E4D428F5F943}"/>
          </ac:spMkLst>
        </pc:spChg>
      </pc:sldChg>
      <pc:sldChg chg="modSp">
        <pc:chgData name="John Kopp" userId="12fb49b2b9fba9a9" providerId="Windows Live" clId="Web-{118847E9-D04B-5F70-3E0F-0F93FAA92BCF}" dt="2025-04-26T12:01:02.388" v="2392" actId="20577"/>
        <pc:sldMkLst>
          <pc:docMk/>
          <pc:sldMk cId="1813711241" sldId="293"/>
        </pc:sldMkLst>
        <pc:spChg chg="mod">
          <ac:chgData name="John Kopp" userId="12fb49b2b9fba9a9" providerId="Windows Live" clId="Web-{118847E9-D04B-5F70-3E0F-0F93FAA92BCF}" dt="2025-04-26T12:01:02.388" v="2392" actId="20577"/>
          <ac:spMkLst>
            <pc:docMk/>
            <pc:sldMk cId="1813711241" sldId="293"/>
            <ac:spMk id="5" creationId="{1B07C49E-AFFC-EC46-8930-E4D428F5F943}"/>
          </ac:spMkLst>
        </pc:spChg>
      </pc:sldChg>
      <pc:sldChg chg="addSp modSp">
        <pc:chgData name="John Kopp" userId="12fb49b2b9fba9a9" providerId="Windows Live" clId="Web-{118847E9-D04B-5F70-3E0F-0F93FAA92BCF}" dt="2025-04-26T15:09:25.839" v="5930" actId="20577"/>
        <pc:sldMkLst>
          <pc:docMk/>
          <pc:sldMk cId="981671777" sldId="296"/>
        </pc:sldMkLst>
        <pc:spChg chg="mod">
          <ac:chgData name="John Kopp" userId="12fb49b2b9fba9a9" providerId="Windows Live" clId="Web-{118847E9-D04B-5F70-3E0F-0F93FAA92BCF}" dt="2025-04-26T15:05:27.430" v="5793" actId="20577"/>
          <ac:spMkLst>
            <pc:docMk/>
            <pc:sldMk cId="981671777" sldId="296"/>
            <ac:spMk id="2" creationId="{54176327-8CC4-4356-8BBB-DC4965CE9857}"/>
          </ac:spMkLst>
        </pc:spChg>
        <pc:spChg chg="mod">
          <ac:chgData name="John Kopp" userId="12fb49b2b9fba9a9" providerId="Windows Live" clId="Web-{118847E9-D04B-5F70-3E0F-0F93FAA92BCF}" dt="2025-04-26T15:05:40.118" v="5795" actId="14100"/>
          <ac:spMkLst>
            <pc:docMk/>
            <pc:sldMk cId="981671777" sldId="296"/>
            <ac:spMk id="5" creationId="{85D9F803-CDBC-C74C-AF1B-2B5937D1C241}"/>
          </ac:spMkLst>
        </pc:spChg>
        <pc:spChg chg="add mod">
          <ac:chgData name="John Kopp" userId="12fb49b2b9fba9a9" providerId="Windows Live" clId="Web-{118847E9-D04B-5F70-3E0F-0F93FAA92BCF}" dt="2025-04-26T15:09:25.839" v="5930" actId="20577"/>
          <ac:spMkLst>
            <pc:docMk/>
            <pc:sldMk cId="981671777" sldId="296"/>
            <ac:spMk id="6" creationId="{13EBE4C9-EAA1-6AFA-5615-671D38F5FA98}"/>
          </ac:spMkLst>
        </pc:spChg>
        <pc:picChg chg="add mod">
          <ac:chgData name="John Kopp" userId="12fb49b2b9fba9a9" providerId="Windows Live" clId="Web-{118847E9-D04B-5F70-3E0F-0F93FAA92BCF}" dt="2025-04-26T15:07:30.197" v="5797" actId="14100"/>
          <ac:picMkLst>
            <pc:docMk/>
            <pc:sldMk cId="981671777" sldId="296"/>
            <ac:picMk id="4" creationId="{2BB5D151-45D9-C792-E6D1-1FA74639D2BD}"/>
          </ac:picMkLst>
        </pc:picChg>
      </pc:sldChg>
      <pc:sldChg chg="modSp">
        <pc:chgData name="John Kopp" userId="12fb49b2b9fba9a9" providerId="Windows Live" clId="Web-{118847E9-D04B-5F70-3E0F-0F93FAA92BCF}" dt="2025-04-26T11:44:13.792" v="1633" actId="20577"/>
        <pc:sldMkLst>
          <pc:docMk/>
          <pc:sldMk cId="334532777" sldId="303"/>
        </pc:sldMkLst>
        <pc:spChg chg="mod">
          <ac:chgData name="John Kopp" userId="12fb49b2b9fba9a9" providerId="Windows Live" clId="Web-{118847E9-D04B-5F70-3E0F-0F93FAA92BCF}" dt="2025-04-26T11:44:13.792" v="1633" actId="20577"/>
          <ac:spMkLst>
            <pc:docMk/>
            <pc:sldMk cId="334532777" sldId="303"/>
            <ac:spMk id="5" creationId="{1B07C49E-AFFC-EC46-8930-E4D428F5F943}"/>
          </ac:spMkLst>
        </pc:spChg>
      </pc:sldChg>
      <pc:sldChg chg="addSp delSp modSp">
        <pc:chgData name="John Kopp" userId="12fb49b2b9fba9a9" providerId="Windows Live" clId="Web-{118847E9-D04B-5F70-3E0F-0F93FAA92BCF}" dt="2025-04-26T13:10:34.841" v="3262" actId="20577"/>
        <pc:sldMkLst>
          <pc:docMk/>
          <pc:sldMk cId="3869789237" sldId="304"/>
        </pc:sldMkLst>
        <pc:spChg chg="del">
          <ac:chgData name="John Kopp" userId="12fb49b2b9fba9a9" providerId="Windows Live" clId="Web-{118847E9-D04B-5F70-3E0F-0F93FAA92BCF}" dt="2025-04-26T13:06:38.938" v="3192"/>
          <ac:spMkLst>
            <pc:docMk/>
            <pc:sldMk cId="3869789237" sldId="304"/>
            <ac:spMk id="3" creationId="{373827F3-F386-AA4E-80ED-D86DEF8C158D}"/>
          </ac:spMkLst>
        </pc:spChg>
        <pc:spChg chg="add mod">
          <ac:chgData name="John Kopp" userId="12fb49b2b9fba9a9" providerId="Windows Live" clId="Web-{118847E9-D04B-5F70-3E0F-0F93FAA92BCF}" dt="2025-04-26T13:10:34.841" v="3262" actId="20577"/>
          <ac:spMkLst>
            <pc:docMk/>
            <pc:sldMk cId="3869789237" sldId="304"/>
            <ac:spMk id="6" creationId="{2D66CE51-8FFB-02A2-9E54-5F7BCB3C1B17}"/>
          </ac:spMkLst>
        </pc:spChg>
        <pc:picChg chg="add mod">
          <ac:chgData name="John Kopp" userId="12fb49b2b9fba9a9" providerId="Windows Live" clId="Web-{118847E9-D04B-5F70-3E0F-0F93FAA92BCF}" dt="2025-04-26T13:07:09.501" v="3194" actId="1076"/>
          <ac:picMkLst>
            <pc:docMk/>
            <pc:sldMk cId="3869789237" sldId="304"/>
            <ac:picMk id="2" creationId="{A28F34F0-850F-5993-F274-4D5E106808BD}"/>
          </ac:picMkLst>
        </pc:picChg>
      </pc:sldChg>
      <pc:sldChg chg="addSp delSp modSp">
        <pc:chgData name="John Kopp" userId="12fb49b2b9fba9a9" providerId="Windows Live" clId="Web-{118847E9-D04B-5F70-3E0F-0F93FAA92BCF}" dt="2025-04-26T13:16:10.989" v="3355" actId="20577"/>
        <pc:sldMkLst>
          <pc:docMk/>
          <pc:sldMk cId="80090182" sldId="305"/>
        </pc:sldMkLst>
        <pc:spChg chg="del mod">
          <ac:chgData name="John Kopp" userId="12fb49b2b9fba9a9" providerId="Windows Live" clId="Web-{118847E9-D04B-5F70-3E0F-0F93FAA92BCF}" dt="2025-04-26T13:14:00.706" v="3265"/>
          <ac:spMkLst>
            <pc:docMk/>
            <pc:sldMk cId="80090182" sldId="305"/>
            <ac:spMk id="3" creationId="{373827F3-F386-AA4E-80ED-D86DEF8C158D}"/>
          </ac:spMkLst>
        </pc:spChg>
        <pc:spChg chg="add mod">
          <ac:chgData name="John Kopp" userId="12fb49b2b9fba9a9" providerId="Windows Live" clId="Web-{118847E9-D04B-5F70-3E0F-0F93FAA92BCF}" dt="2025-04-26T13:16:10.989" v="3355" actId="20577"/>
          <ac:spMkLst>
            <pc:docMk/>
            <pc:sldMk cId="80090182" sldId="305"/>
            <ac:spMk id="6" creationId="{2B0E432E-3101-0096-D332-03B2032AD2F5}"/>
          </ac:spMkLst>
        </pc:spChg>
        <pc:picChg chg="add mod">
          <ac:chgData name="John Kopp" userId="12fb49b2b9fba9a9" providerId="Windows Live" clId="Web-{118847E9-D04B-5F70-3E0F-0F93FAA92BCF}" dt="2025-04-26T13:14:23.097" v="3267" actId="1076"/>
          <ac:picMkLst>
            <pc:docMk/>
            <pc:sldMk cId="80090182" sldId="305"/>
            <ac:picMk id="2" creationId="{46739488-BC1E-8E41-A329-ECB735769BB1}"/>
          </ac:picMkLst>
        </pc:picChg>
      </pc:sldChg>
      <pc:sldChg chg="addSp delSp modSp">
        <pc:chgData name="John Kopp" userId="12fb49b2b9fba9a9" providerId="Windows Live" clId="Web-{118847E9-D04B-5F70-3E0F-0F93FAA92BCF}" dt="2025-04-26T13:28:27.319" v="3541" actId="20577"/>
        <pc:sldMkLst>
          <pc:docMk/>
          <pc:sldMk cId="3145340593" sldId="306"/>
        </pc:sldMkLst>
        <pc:spChg chg="del">
          <ac:chgData name="John Kopp" userId="12fb49b2b9fba9a9" providerId="Windows Live" clId="Web-{118847E9-D04B-5F70-3E0F-0F93FAA92BCF}" dt="2025-04-26T13:24:38.345" v="3450"/>
          <ac:spMkLst>
            <pc:docMk/>
            <pc:sldMk cId="3145340593" sldId="306"/>
            <ac:spMk id="3" creationId="{373827F3-F386-AA4E-80ED-D86DEF8C158D}"/>
          </ac:spMkLst>
        </pc:spChg>
        <pc:spChg chg="add del">
          <ac:chgData name="John Kopp" userId="12fb49b2b9fba9a9" providerId="Windows Live" clId="Web-{118847E9-D04B-5F70-3E0F-0F93FAA92BCF}" dt="2025-04-26T13:25:19.298" v="3454"/>
          <ac:spMkLst>
            <pc:docMk/>
            <pc:sldMk cId="3145340593" sldId="306"/>
            <ac:spMk id="6" creationId="{874D2CF8-5329-A875-0A37-8067256C7A1C}"/>
          </ac:spMkLst>
        </pc:spChg>
        <pc:spChg chg="add del">
          <ac:chgData name="John Kopp" userId="12fb49b2b9fba9a9" providerId="Windows Live" clId="Web-{118847E9-D04B-5F70-3E0F-0F93FAA92BCF}" dt="2025-04-26T13:25:47.302" v="3456"/>
          <ac:spMkLst>
            <pc:docMk/>
            <pc:sldMk cId="3145340593" sldId="306"/>
            <ac:spMk id="7" creationId="{6C6C229A-C171-8FF0-1801-987640365B4F}"/>
          </ac:spMkLst>
        </pc:spChg>
        <pc:spChg chg="add mod">
          <ac:chgData name="John Kopp" userId="12fb49b2b9fba9a9" providerId="Windows Live" clId="Web-{118847E9-D04B-5F70-3E0F-0F93FAA92BCF}" dt="2025-04-26T13:28:27.319" v="3541" actId="20577"/>
          <ac:spMkLst>
            <pc:docMk/>
            <pc:sldMk cId="3145340593" sldId="306"/>
            <ac:spMk id="8" creationId="{281FD798-3489-8545-3441-CFE2239CB7E2}"/>
          </ac:spMkLst>
        </pc:spChg>
        <pc:picChg chg="add mod">
          <ac:chgData name="John Kopp" userId="12fb49b2b9fba9a9" providerId="Windows Live" clId="Web-{118847E9-D04B-5F70-3E0F-0F93FAA92BCF}" dt="2025-04-26T13:25:03.595" v="3452" actId="1076"/>
          <ac:picMkLst>
            <pc:docMk/>
            <pc:sldMk cId="3145340593" sldId="306"/>
            <ac:picMk id="2" creationId="{73FA07B2-E07D-E129-9B95-F987F9D13508}"/>
          </ac:picMkLst>
        </pc:picChg>
      </pc:sldChg>
      <pc:sldChg chg="addSp delSp modSp">
        <pc:chgData name="John Kopp" userId="12fb49b2b9fba9a9" providerId="Windows Live" clId="Web-{118847E9-D04B-5F70-3E0F-0F93FAA92BCF}" dt="2025-04-26T13:23:40.046" v="3449" actId="20577"/>
        <pc:sldMkLst>
          <pc:docMk/>
          <pc:sldMk cId="1106727586" sldId="307"/>
        </pc:sldMkLst>
        <pc:spChg chg="del">
          <ac:chgData name="John Kopp" userId="12fb49b2b9fba9a9" providerId="Windows Live" clId="Web-{118847E9-D04B-5F70-3E0F-0F93FAA92BCF}" dt="2025-04-26T13:20:21.575" v="3356"/>
          <ac:spMkLst>
            <pc:docMk/>
            <pc:sldMk cId="1106727586" sldId="307"/>
            <ac:spMk id="3" creationId="{373827F3-F386-AA4E-80ED-D86DEF8C158D}"/>
          </ac:spMkLst>
        </pc:spChg>
        <pc:spChg chg="add mod">
          <ac:chgData name="John Kopp" userId="12fb49b2b9fba9a9" providerId="Windows Live" clId="Web-{118847E9-D04B-5F70-3E0F-0F93FAA92BCF}" dt="2025-04-26T13:23:40.046" v="3449" actId="20577"/>
          <ac:spMkLst>
            <pc:docMk/>
            <pc:sldMk cId="1106727586" sldId="307"/>
            <ac:spMk id="6" creationId="{1B6A8103-BBA0-3B5A-5451-69151780BAC4}"/>
          </ac:spMkLst>
        </pc:spChg>
        <pc:picChg chg="add mod">
          <ac:chgData name="John Kopp" userId="12fb49b2b9fba9a9" providerId="Windows Live" clId="Web-{118847E9-D04B-5F70-3E0F-0F93FAA92BCF}" dt="2025-04-26T13:20:51.607" v="3358" actId="1076"/>
          <ac:picMkLst>
            <pc:docMk/>
            <pc:sldMk cId="1106727586" sldId="307"/>
            <ac:picMk id="2" creationId="{6EDD78E5-99AF-4108-6E47-BDBB3309B5D5}"/>
          </ac:picMkLst>
        </pc:picChg>
      </pc:sldChg>
      <pc:sldChg chg="addSp delSp modSp">
        <pc:chgData name="John Kopp" userId="12fb49b2b9fba9a9" providerId="Windows Live" clId="Web-{118847E9-D04B-5F70-3E0F-0F93FAA92BCF}" dt="2025-04-26T13:34:16.576" v="3666" actId="1076"/>
        <pc:sldMkLst>
          <pc:docMk/>
          <pc:sldMk cId="706594483" sldId="308"/>
        </pc:sldMkLst>
        <pc:spChg chg="del">
          <ac:chgData name="John Kopp" userId="12fb49b2b9fba9a9" providerId="Windows Live" clId="Web-{118847E9-D04B-5F70-3E0F-0F93FAA92BCF}" dt="2025-04-26T13:29:03.163" v="3542"/>
          <ac:spMkLst>
            <pc:docMk/>
            <pc:sldMk cId="706594483" sldId="308"/>
            <ac:spMk id="3" creationId="{373827F3-F386-AA4E-80ED-D86DEF8C158D}"/>
          </ac:spMkLst>
        </pc:spChg>
        <pc:spChg chg="add del">
          <ac:chgData name="John Kopp" userId="12fb49b2b9fba9a9" providerId="Windows Live" clId="Web-{118847E9-D04B-5F70-3E0F-0F93FAA92BCF}" dt="2025-04-26T13:29:58.413" v="3546"/>
          <ac:spMkLst>
            <pc:docMk/>
            <pc:sldMk cId="706594483" sldId="308"/>
            <ac:spMk id="6" creationId="{0146D030-ACD2-8560-5960-8CA431378D00}"/>
          </ac:spMkLst>
        </pc:spChg>
        <pc:spChg chg="add mod">
          <ac:chgData name="John Kopp" userId="12fb49b2b9fba9a9" providerId="Windows Live" clId="Web-{118847E9-D04B-5F70-3E0F-0F93FAA92BCF}" dt="2025-04-26T13:34:16.576" v="3666" actId="1076"/>
          <ac:spMkLst>
            <pc:docMk/>
            <pc:sldMk cId="706594483" sldId="308"/>
            <ac:spMk id="8" creationId="{09C7EF90-E3ED-6E98-5FE4-A5BC705AFDBC}"/>
          </ac:spMkLst>
        </pc:spChg>
        <pc:picChg chg="add del mod">
          <ac:chgData name="John Kopp" userId="12fb49b2b9fba9a9" providerId="Windows Live" clId="Web-{118847E9-D04B-5F70-3E0F-0F93FAA92BCF}" dt="2025-04-26T13:31:12.636" v="3547"/>
          <ac:picMkLst>
            <pc:docMk/>
            <pc:sldMk cId="706594483" sldId="308"/>
            <ac:picMk id="2" creationId="{9DE26D8D-0C50-802B-8AC7-06ADD3A052BF}"/>
          </ac:picMkLst>
        </pc:picChg>
        <pc:picChg chg="add mod">
          <ac:chgData name="John Kopp" userId="12fb49b2b9fba9a9" providerId="Windows Live" clId="Web-{118847E9-D04B-5F70-3E0F-0F93FAA92BCF}" dt="2025-04-26T13:31:39.980" v="3549" actId="1076"/>
          <ac:picMkLst>
            <pc:docMk/>
            <pc:sldMk cId="706594483" sldId="308"/>
            <ac:picMk id="7" creationId="{E08F9AAE-76D9-719A-5713-BED43B888B03}"/>
          </ac:picMkLst>
        </pc:picChg>
      </pc:sldChg>
      <pc:sldChg chg="addSp delSp modSp">
        <pc:chgData name="John Kopp" userId="12fb49b2b9fba9a9" providerId="Windows Live" clId="Web-{118847E9-D04B-5F70-3E0F-0F93FAA92BCF}" dt="2025-04-26T13:54:40.081" v="4160" actId="20577"/>
        <pc:sldMkLst>
          <pc:docMk/>
          <pc:sldMk cId="1794738657" sldId="309"/>
        </pc:sldMkLst>
        <pc:spChg chg="mod">
          <ac:chgData name="John Kopp" userId="12fb49b2b9fba9a9" providerId="Windows Live" clId="Web-{118847E9-D04B-5F70-3E0F-0F93FAA92BCF}" dt="2025-04-26T13:54:40.081" v="4160" actId="20577"/>
          <ac:spMkLst>
            <pc:docMk/>
            <pc:sldMk cId="1794738657" sldId="309"/>
            <ac:spMk id="5" creationId="{1B07C49E-AFFC-EC46-8930-E4D428F5F943}"/>
          </ac:spMkLst>
        </pc:spChg>
        <pc:spChg chg="add del mod">
          <ac:chgData name="John Kopp" userId="12fb49b2b9fba9a9" providerId="Windows Live" clId="Web-{118847E9-D04B-5F70-3E0F-0F93FAA92BCF}" dt="2025-04-26T13:53:30.252" v="4142"/>
          <ac:spMkLst>
            <pc:docMk/>
            <pc:sldMk cId="1794738657" sldId="309"/>
            <ac:spMk id="9" creationId="{6B3985BB-1A2C-FB33-7143-EAEFEFF8503B}"/>
          </ac:spMkLst>
        </pc:spChg>
        <pc:graphicFrameChg chg="add del mod modGraphic">
          <ac:chgData name="John Kopp" userId="12fb49b2b9fba9a9" providerId="Windows Live" clId="Web-{118847E9-D04B-5F70-3E0F-0F93FAA92BCF}" dt="2025-04-26T13:45:00.874" v="4079"/>
          <ac:graphicFrameMkLst>
            <pc:docMk/>
            <pc:sldMk cId="1794738657" sldId="309"/>
            <ac:graphicFrameMk id="6" creationId="{FA1F413D-083C-0595-7641-6D8A49D2053B}"/>
          </ac:graphicFrameMkLst>
        </pc:graphicFrameChg>
        <pc:picChg chg="add del mod">
          <ac:chgData name="John Kopp" userId="12fb49b2b9fba9a9" providerId="Windows Live" clId="Web-{118847E9-D04B-5F70-3E0F-0F93FAA92BCF}" dt="2025-04-26T13:50:27.933" v="4127"/>
          <ac:picMkLst>
            <pc:docMk/>
            <pc:sldMk cId="1794738657" sldId="309"/>
            <ac:picMk id="7" creationId="{107620EB-E6E8-64D1-E37E-6420E9E02F4B}"/>
          </ac:picMkLst>
        </pc:picChg>
        <pc:picChg chg="add mod">
          <ac:chgData name="John Kopp" userId="12fb49b2b9fba9a9" providerId="Windows Live" clId="Web-{118847E9-D04B-5F70-3E0F-0F93FAA92BCF}" dt="2025-04-26T13:53:04.252" v="4137" actId="1076"/>
          <ac:picMkLst>
            <pc:docMk/>
            <pc:sldMk cId="1794738657" sldId="309"/>
            <ac:picMk id="8" creationId="{75389202-F5D3-9F34-72FC-5BEE68E76978}"/>
          </ac:picMkLst>
        </pc:picChg>
      </pc:sldChg>
      <pc:sldChg chg="modSp">
        <pc:chgData name="John Kopp" userId="12fb49b2b9fba9a9" providerId="Windows Live" clId="Web-{118847E9-D04B-5F70-3E0F-0F93FAA92BCF}" dt="2025-04-26T13:59:46.225" v="4297" actId="14100"/>
        <pc:sldMkLst>
          <pc:docMk/>
          <pc:sldMk cId="4010014743" sldId="310"/>
        </pc:sldMkLst>
        <pc:spChg chg="mod">
          <ac:chgData name="John Kopp" userId="12fb49b2b9fba9a9" providerId="Windows Live" clId="Web-{118847E9-D04B-5F70-3E0F-0F93FAA92BCF}" dt="2025-04-26T13:59:46.225" v="4297" actId="14100"/>
          <ac:spMkLst>
            <pc:docMk/>
            <pc:sldMk cId="4010014743" sldId="310"/>
            <ac:spMk id="5" creationId="{1B07C49E-AFFC-EC46-8930-E4D428F5F943}"/>
          </ac:spMkLst>
        </pc:spChg>
      </pc:sldChg>
      <pc:sldChg chg="modSp">
        <pc:chgData name="John Kopp" userId="12fb49b2b9fba9a9" providerId="Windows Live" clId="Web-{118847E9-D04B-5F70-3E0F-0F93FAA92BCF}" dt="2025-04-26T14:06:08.650" v="4555" actId="20577"/>
        <pc:sldMkLst>
          <pc:docMk/>
          <pc:sldMk cId="2735560525" sldId="311"/>
        </pc:sldMkLst>
        <pc:spChg chg="mod">
          <ac:chgData name="John Kopp" userId="12fb49b2b9fba9a9" providerId="Windows Live" clId="Web-{118847E9-D04B-5F70-3E0F-0F93FAA92BCF}" dt="2025-04-26T14:06:08.650" v="4555" actId="20577"/>
          <ac:spMkLst>
            <pc:docMk/>
            <pc:sldMk cId="2735560525" sldId="311"/>
            <ac:spMk id="5" creationId="{1B07C49E-AFFC-EC46-8930-E4D428F5F943}"/>
          </ac:spMkLst>
        </pc:spChg>
      </pc:sldChg>
      <pc:sldChg chg="modSp">
        <pc:chgData name="John Kopp" userId="12fb49b2b9fba9a9" providerId="Windows Live" clId="Web-{118847E9-D04B-5F70-3E0F-0F93FAA92BCF}" dt="2025-04-26T14:16:31.750" v="4725" actId="20577"/>
        <pc:sldMkLst>
          <pc:docMk/>
          <pc:sldMk cId="1434679925" sldId="312"/>
        </pc:sldMkLst>
        <pc:spChg chg="mod">
          <ac:chgData name="John Kopp" userId="12fb49b2b9fba9a9" providerId="Windows Live" clId="Web-{118847E9-D04B-5F70-3E0F-0F93FAA92BCF}" dt="2025-04-26T14:16:31.750" v="4725" actId="20577"/>
          <ac:spMkLst>
            <pc:docMk/>
            <pc:sldMk cId="1434679925" sldId="312"/>
            <ac:spMk id="5" creationId="{1B07C49E-AFFC-EC46-8930-E4D428F5F943}"/>
          </ac:spMkLst>
        </pc:spChg>
      </pc:sldChg>
      <pc:sldChg chg="modSp">
        <pc:chgData name="John Kopp" userId="12fb49b2b9fba9a9" providerId="Windows Live" clId="Web-{118847E9-D04B-5F70-3E0F-0F93FAA92BCF}" dt="2025-04-26T14:26:22.709" v="5056" actId="14100"/>
        <pc:sldMkLst>
          <pc:docMk/>
          <pc:sldMk cId="1756972646" sldId="313"/>
        </pc:sldMkLst>
        <pc:spChg chg="mod">
          <ac:chgData name="John Kopp" userId="12fb49b2b9fba9a9" providerId="Windows Live" clId="Web-{118847E9-D04B-5F70-3E0F-0F93FAA92BCF}" dt="2025-04-26T14:26:22.709" v="5056" actId="14100"/>
          <ac:spMkLst>
            <pc:docMk/>
            <pc:sldMk cId="1756972646" sldId="313"/>
            <ac:spMk id="5" creationId="{1B07C49E-AFFC-EC46-8930-E4D428F5F943}"/>
          </ac:spMkLst>
        </pc:spChg>
      </pc:sldChg>
      <pc:sldChg chg="addSp delSp modSp">
        <pc:chgData name="John Kopp" userId="12fb49b2b9fba9a9" providerId="Windows Live" clId="Web-{118847E9-D04B-5F70-3E0F-0F93FAA92BCF}" dt="2025-04-26T14:21:52.909" v="4847" actId="20577"/>
        <pc:sldMkLst>
          <pc:docMk/>
          <pc:sldMk cId="639399535" sldId="314"/>
        </pc:sldMkLst>
        <pc:spChg chg="mod">
          <ac:chgData name="John Kopp" userId="12fb49b2b9fba9a9" providerId="Windows Live" clId="Web-{118847E9-D04B-5F70-3E0F-0F93FAA92BCF}" dt="2025-04-26T14:19:15.861" v="4756" actId="20577"/>
          <ac:spMkLst>
            <pc:docMk/>
            <pc:sldMk cId="639399535" sldId="314"/>
            <ac:spMk id="5" creationId="{1B07C49E-AFFC-EC46-8930-E4D428F5F943}"/>
          </ac:spMkLst>
        </pc:spChg>
        <pc:spChg chg="mod">
          <ac:chgData name="John Kopp" userId="12fb49b2b9fba9a9" providerId="Windows Live" clId="Web-{118847E9-D04B-5F70-3E0F-0F93FAA92BCF}" dt="2025-04-26T14:15:51.749" v="4718" actId="20577"/>
          <ac:spMkLst>
            <pc:docMk/>
            <pc:sldMk cId="639399535" sldId="314"/>
            <ac:spMk id="8" creationId="{952C2E9C-C6BE-40BD-A406-CFB441363CBA}"/>
          </ac:spMkLst>
        </pc:spChg>
        <pc:spChg chg="add mod">
          <ac:chgData name="John Kopp" userId="12fb49b2b9fba9a9" providerId="Windows Live" clId="Web-{118847E9-D04B-5F70-3E0F-0F93FAA92BCF}" dt="2025-04-26T14:21:52.909" v="4847" actId="20577"/>
          <ac:spMkLst>
            <pc:docMk/>
            <pc:sldMk cId="639399535" sldId="314"/>
            <ac:spMk id="11" creationId="{4B9F2A63-DE9F-59F4-0D9F-208D3E900669}"/>
          </ac:spMkLst>
        </pc:spChg>
        <pc:graphicFrameChg chg="add del mod">
          <ac:chgData name="John Kopp" userId="12fb49b2b9fba9a9" providerId="Windows Live" clId="Web-{118847E9-D04B-5F70-3E0F-0F93FAA92BCF}" dt="2025-04-26T14:18:02.282" v="4744"/>
          <ac:graphicFrameMkLst>
            <pc:docMk/>
            <pc:sldMk cId="639399535" sldId="314"/>
            <ac:graphicFrameMk id="3" creationId="{CE5FDDF8-4BCB-E3FA-46D7-C630B3B4E411}"/>
          </ac:graphicFrameMkLst>
        </pc:graphicFrameChg>
        <pc:graphicFrameChg chg="add del mod">
          <ac:chgData name="John Kopp" userId="12fb49b2b9fba9a9" providerId="Windows Live" clId="Web-{118847E9-D04B-5F70-3E0F-0F93FAA92BCF}" dt="2025-04-26T14:18:24.595" v="4749"/>
          <ac:graphicFrameMkLst>
            <pc:docMk/>
            <pc:sldMk cId="639399535" sldId="314"/>
            <ac:graphicFrameMk id="7" creationId="{789FACFE-450D-14B0-9F3B-44A27EB90B3B}"/>
          </ac:graphicFrameMkLst>
        </pc:graphicFrameChg>
        <pc:graphicFrameChg chg="add mod modGraphic">
          <ac:chgData name="John Kopp" userId="12fb49b2b9fba9a9" providerId="Windows Live" clId="Web-{118847E9-D04B-5F70-3E0F-0F93FAA92BCF}" dt="2025-04-26T14:19:58.658" v="4765"/>
          <ac:graphicFrameMkLst>
            <pc:docMk/>
            <pc:sldMk cId="639399535" sldId="314"/>
            <ac:graphicFrameMk id="10" creationId="{19198399-615E-3216-7E98-55415B30E873}"/>
          </ac:graphicFrameMkLst>
        </pc:graphicFrameChg>
      </pc:sldChg>
      <pc:sldChg chg="addSp delSp modSp">
        <pc:chgData name="John Kopp" userId="12fb49b2b9fba9a9" providerId="Windows Live" clId="Web-{118847E9-D04B-5F70-3E0F-0F93FAA92BCF}" dt="2025-04-26T14:35:27.155" v="5302" actId="20577"/>
        <pc:sldMkLst>
          <pc:docMk/>
          <pc:sldMk cId="3566646398" sldId="315"/>
        </pc:sldMkLst>
        <pc:spChg chg="add del">
          <ac:chgData name="John Kopp" userId="12fb49b2b9fba9a9" providerId="Windows Live" clId="Web-{118847E9-D04B-5F70-3E0F-0F93FAA92BCF}" dt="2025-04-26T14:31:29.008" v="5109"/>
          <ac:spMkLst>
            <pc:docMk/>
            <pc:sldMk cId="3566646398" sldId="315"/>
            <ac:spMk id="2" creationId="{E689630B-3E32-7614-13D9-3870ABADCA78}"/>
          </ac:spMkLst>
        </pc:spChg>
        <pc:spChg chg="mod">
          <ac:chgData name="John Kopp" userId="12fb49b2b9fba9a9" providerId="Windows Live" clId="Web-{118847E9-D04B-5F70-3E0F-0F93FAA92BCF}" dt="2025-04-26T14:34:20.248" v="5166" actId="20577"/>
          <ac:spMkLst>
            <pc:docMk/>
            <pc:sldMk cId="3566646398" sldId="315"/>
            <ac:spMk id="5" creationId="{1B07C49E-AFFC-EC46-8930-E4D428F5F943}"/>
          </ac:spMkLst>
        </pc:spChg>
        <pc:spChg chg="add mod">
          <ac:chgData name="John Kopp" userId="12fb49b2b9fba9a9" providerId="Windows Live" clId="Web-{118847E9-D04B-5F70-3E0F-0F93FAA92BCF}" dt="2025-04-26T14:35:27.155" v="5302" actId="20577"/>
          <ac:spMkLst>
            <pc:docMk/>
            <pc:sldMk cId="3566646398" sldId="315"/>
            <ac:spMk id="8" creationId="{94C764E8-1883-F120-0F3E-8C8B9F9F47BB}"/>
          </ac:spMkLst>
        </pc:spChg>
        <pc:graphicFrameChg chg="add mod modGraphic">
          <ac:chgData name="John Kopp" userId="12fb49b2b9fba9a9" providerId="Windows Live" clId="Web-{118847E9-D04B-5F70-3E0F-0F93FAA92BCF}" dt="2025-04-26T14:33:31.857" v="5152"/>
          <ac:graphicFrameMkLst>
            <pc:docMk/>
            <pc:sldMk cId="3566646398" sldId="315"/>
            <ac:graphicFrameMk id="7" creationId="{7E54A1CF-F6E3-7A3B-4662-18AE186B5F08}"/>
          </ac:graphicFrameMkLst>
        </pc:graphicFrameChg>
      </pc:sldChg>
      <pc:sldChg chg="addSp modSp">
        <pc:chgData name="John Kopp" userId="12fb49b2b9fba9a9" providerId="Windows Live" clId="Web-{118847E9-D04B-5F70-3E0F-0F93FAA92BCF}" dt="2025-04-26T14:44:21.567" v="5478"/>
        <pc:sldMkLst>
          <pc:docMk/>
          <pc:sldMk cId="1398439132" sldId="316"/>
        </pc:sldMkLst>
        <pc:spChg chg="mod">
          <ac:chgData name="John Kopp" userId="12fb49b2b9fba9a9" providerId="Windows Live" clId="Web-{118847E9-D04B-5F70-3E0F-0F93FAA92BCF}" dt="2025-04-26T14:43:49.332" v="5471" actId="14100"/>
          <ac:spMkLst>
            <pc:docMk/>
            <pc:sldMk cId="1398439132" sldId="316"/>
            <ac:spMk id="5" creationId="{1B07C49E-AFFC-EC46-8930-E4D428F5F943}"/>
          </ac:spMkLst>
        </pc:spChg>
        <pc:graphicFrameChg chg="add mod modGraphic">
          <ac:chgData name="John Kopp" userId="12fb49b2b9fba9a9" providerId="Windows Live" clId="Web-{118847E9-D04B-5F70-3E0F-0F93FAA92BCF}" dt="2025-04-26T14:44:21.567" v="5478"/>
          <ac:graphicFrameMkLst>
            <pc:docMk/>
            <pc:sldMk cId="1398439132" sldId="316"/>
            <ac:graphicFrameMk id="6" creationId="{2674ADEB-486D-A04E-B49F-ECB8B6DF6037}"/>
          </ac:graphicFrameMkLst>
        </pc:graphicFrameChg>
      </pc:sldChg>
      <pc:sldChg chg="addSp modSp">
        <pc:chgData name="John Kopp" userId="12fb49b2b9fba9a9" providerId="Windows Live" clId="Web-{118847E9-D04B-5F70-3E0F-0F93FAA92BCF}" dt="2025-04-26T14:54:34.012" v="5767" actId="14100"/>
        <pc:sldMkLst>
          <pc:docMk/>
          <pc:sldMk cId="3975168428" sldId="317"/>
        </pc:sldMkLst>
        <pc:spChg chg="mod">
          <ac:chgData name="John Kopp" userId="12fb49b2b9fba9a9" providerId="Windows Live" clId="Web-{118847E9-D04B-5F70-3E0F-0F93FAA92BCF}" dt="2025-04-26T14:52:12.558" v="5584" actId="20577"/>
          <ac:spMkLst>
            <pc:docMk/>
            <pc:sldMk cId="3975168428" sldId="317"/>
            <ac:spMk id="5" creationId="{1B07C49E-AFFC-EC46-8930-E4D428F5F943}"/>
          </ac:spMkLst>
        </pc:spChg>
        <pc:spChg chg="add">
          <ac:chgData name="John Kopp" userId="12fb49b2b9fba9a9" providerId="Windows Live" clId="Web-{118847E9-D04B-5F70-3E0F-0F93FAA92BCF}" dt="2025-04-26T14:52:26.151" v="5585"/>
          <ac:spMkLst>
            <pc:docMk/>
            <pc:sldMk cId="3975168428" sldId="317"/>
            <ac:spMk id="7" creationId="{010989B4-B648-2756-B796-422A3896E391}"/>
          </ac:spMkLst>
        </pc:spChg>
        <pc:spChg chg="add">
          <ac:chgData name="John Kopp" userId="12fb49b2b9fba9a9" providerId="Windows Live" clId="Web-{118847E9-D04B-5F70-3E0F-0F93FAA92BCF}" dt="2025-04-26T14:52:26.214" v="5586"/>
          <ac:spMkLst>
            <pc:docMk/>
            <pc:sldMk cId="3975168428" sldId="317"/>
            <ac:spMk id="8" creationId="{7F6DFE5C-CFC9-DAA7-52F7-21214F02DF40}"/>
          </ac:spMkLst>
        </pc:spChg>
        <pc:spChg chg="add mod">
          <ac:chgData name="John Kopp" userId="12fb49b2b9fba9a9" providerId="Windows Live" clId="Web-{118847E9-D04B-5F70-3E0F-0F93FAA92BCF}" dt="2025-04-26T14:54:34.012" v="5767" actId="14100"/>
          <ac:spMkLst>
            <pc:docMk/>
            <pc:sldMk cId="3975168428" sldId="317"/>
            <ac:spMk id="9" creationId="{36B8BAC0-A9F8-2A9C-D372-E81F4CDC816F}"/>
          </ac:spMkLst>
        </pc:spChg>
        <pc:graphicFrameChg chg="add mod modGraphic">
          <ac:chgData name="John Kopp" userId="12fb49b2b9fba9a9" providerId="Windows Live" clId="Web-{118847E9-D04B-5F70-3E0F-0F93FAA92BCF}" dt="2025-04-26T14:50:01.445" v="5562" actId="1076"/>
          <ac:graphicFrameMkLst>
            <pc:docMk/>
            <pc:sldMk cId="3975168428" sldId="317"/>
            <ac:graphicFrameMk id="6" creationId="{182C92CD-7AB9-CDFD-ADDC-DFA9FCBFC676}"/>
          </ac:graphicFrameMkLst>
        </pc:graphicFrameChg>
      </pc:sldChg>
      <pc:sldChg chg="addSp modSp">
        <pc:chgData name="John Kopp" userId="12fb49b2b9fba9a9" providerId="Windows Live" clId="Web-{118847E9-D04B-5F70-3E0F-0F93FAA92BCF}" dt="2025-04-26T15:12:57.091" v="5998" actId="20577"/>
        <pc:sldMkLst>
          <pc:docMk/>
          <pc:sldMk cId="239597884" sldId="318"/>
        </pc:sldMkLst>
        <pc:spChg chg="add mod">
          <ac:chgData name="John Kopp" userId="12fb49b2b9fba9a9" providerId="Windows Live" clId="Web-{118847E9-D04B-5F70-3E0F-0F93FAA92BCF}" dt="2025-04-26T15:12:35.778" v="5994" actId="20577"/>
          <ac:spMkLst>
            <pc:docMk/>
            <pc:sldMk cId="239597884" sldId="318"/>
            <ac:spMk id="4" creationId="{4D14D099-33CA-C51B-3ECB-12F5E14DDAEE}"/>
          </ac:spMkLst>
        </pc:spChg>
        <pc:spChg chg="mod">
          <ac:chgData name="John Kopp" userId="12fb49b2b9fba9a9" providerId="Windows Live" clId="Web-{118847E9-D04B-5F70-3E0F-0F93FAA92BCF}" dt="2025-04-26T15:11:23.793" v="5972" actId="20577"/>
          <ac:spMkLst>
            <pc:docMk/>
            <pc:sldMk cId="239597884" sldId="318"/>
            <ac:spMk id="5" creationId="{85D9F803-CDBC-C74C-AF1B-2B5937D1C241}"/>
          </ac:spMkLst>
        </pc:spChg>
        <pc:spChg chg="mod">
          <ac:chgData name="John Kopp" userId="12fb49b2b9fba9a9" providerId="Windows Live" clId="Web-{118847E9-D04B-5F70-3E0F-0F93FAA92BCF}" dt="2025-04-26T15:12:57.091" v="5998" actId="20577"/>
          <ac:spMkLst>
            <pc:docMk/>
            <pc:sldMk cId="239597884" sldId="318"/>
            <ac:spMk id="8" creationId="{2E0ECA32-E146-40DA-85CD-9677244BC3EC}"/>
          </ac:spMkLst>
        </pc:spChg>
        <pc:picChg chg="add mod">
          <ac:chgData name="John Kopp" userId="12fb49b2b9fba9a9" providerId="Windows Live" clId="Web-{118847E9-D04B-5F70-3E0F-0F93FAA92BCF}" dt="2025-04-26T15:11:58.544" v="5974" actId="14100"/>
          <ac:picMkLst>
            <pc:docMk/>
            <pc:sldMk cId="239597884" sldId="318"/>
            <ac:picMk id="2" creationId="{7230943C-1A07-8B56-D090-FE8897986970}"/>
          </ac:picMkLst>
        </pc:picChg>
      </pc:sldChg>
      <pc:sldChg chg="addSp delSp modSp">
        <pc:chgData name="John Kopp" userId="12fb49b2b9fba9a9" providerId="Windows Live" clId="Web-{118847E9-D04B-5F70-3E0F-0F93FAA92BCF}" dt="2025-04-26T15:29:13.065" v="6486" actId="20577"/>
        <pc:sldMkLst>
          <pc:docMk/>
          <pc:sldMk cId="232499080" sldId="319"/>
        </pc:sldMkLst>
        <pc:spChg chg="mod">
          <ac:chgData name="John Kopp" userId="12fb49b2b9fba9a9" providerId="Windows Live" clId="Web-{118847E9-D04B-5F70-3E0F-0F93FAA92BCF}" dt="2025-04-26T15:24:12.679" v="6211" actId="14100"/>
          <ac:spMkLst>
            <pc:docMk/>
            <pc:sldMk cId="232499080" sldId="319"/>
            <ac:spMk id="5" creationId="{85D9F803-CDBC-C74C-AF1B-2B5937D1C241}"/>
          </ac:spMkLst>
        </pc:spChg>
        <pc:spChg chg="add mod">
          <ac:chgData name="John Kopp" userId="12fb49b2b9fba9a9" providerId="Windows Live" clId="Web-{118847E9-D04B-5F70-3E0F-0F93FAA92BCF}" dt="2025-04-26T15:29:13.065" v="6486" actId="20577"/>
          <ac:spMkLst>
            <pc:docMk/>
            <pc:sldMk cId="232499080" sldId="319"/>
            <ac:spMk id="6" creationId="{CE943DBC-DA62-BF52-0365-084E507AFDAE}"/>
          </ac:spMkLst>
        </pc:spChg>
        <pc:spChg chg="mod">
          <ac:chgData name="John Kopp" userId="12fb49b2b9fba9a9" providerId="Windows Live" clId="Web-{118847E9-D04B-5F70-3E0F-0F93FAA92BCF}" dt="2025-04-26T15:24:58.232" v="6218" actId="14100"/>
          <ac:spMkLst>
            <pc:docMk/>
            <pc:sldMk cId="232499080" sldId="319"/>
            <ac:spMk id="8" creationId="{34C97452-C78A-4701-B8AB-ABFE63D5BEDE}"/>
          </ac:spMkLst>
        </pc:spChg>
        <pc:picChg chg="add del mod">
          <ac:chgData name="John Kopp" userId="12fb49b2b9fba9a9" providerId="Windows Live" clId="Web-{118847E9-D04B-5F70-3E0F-0F93FAA92BCF}" dt="2025-04-26T15:25:06.576" v="6220"/>
          <ac:picMkLst>
            <pc:docMk/>
            <pc:sldMk cId="232499080" sldId="319"/>
            <ac:picMk id="2" creationId="{E7AA44B0-9A3C-5F8E-0F6B-C81989C4732C}"/>
          </ac:picMkLst>
        </pc:picChg>
        <pc:picChg chg="add mod">
          <ac:chgData name="John Kopp" userId="12fb49b2b9fba9a9" providerId="Windows Live" clId="Web-{118847E9-D04B-5F70-3E0F-0F93FAA92BCF}" dt="2025-04-26T15:25:52.514" v="6222" actId="1076"/>
          <ac:picMkLst>
            <pc:docMk/>
            <pc:sldMk cId="232499080" sldId="319"/>
            <ac:picMk id="4" creationId="{EB7C0E34-57AD-2D7C-4218-E2CAC2A96BC9}"/>
          </ac:picMkLst>
        </pc:picChg>
      </pc:sldChg>
      <pc:sldChg chg="addSp delSp modSp">
        <pc:chgData name="John Kopp" userId="12fb49b2b9fba9a9" providerId="Windows Live" clId="Web-{118847E9-D04B-5F70-3E0F-0F93FAA92BCF}" dt="2025-04-26T15:38:34.422" v="6784" actId="20577"/>
        <pc:sldMkLst>
          <pc:docMk/>
          <pc:sldMk cId="700132931" sldId="322"/>
        </pc:sldMkLst>
        <pc:spChg chg="mod">
          <ac:chgData name="John Kopp" userId="12fb49b2b9fba9a9" providerId="Windows Live" clId="Web-{118847E9-D04B-5F70-3E0F-0F93FAA92BCF}" dt="2025-04-26T15:38:34.422" v="6784" actId="20577"/>
          <ac:spMkLst>
            <pc:docMk/>
            <pc:sldMk cId="700132931" sldId="322"/>
            <ac:spMk id="3" creationId="{8C82F32A-22A5-0046-9FAC-5295E4FA5A12}"/>
          </ac:spMkLst>
        </pc:spChg>
        <pc:spChg chg="add del">
          <ac:chgData name="John Kopp" userId="12fb49b2b9fba9a9" providerId="Windows Live" clId="Web-{118847E9-D04B-5F70-3E0F-0F93FAA92BCF}" dt="2025-04-26T15:35:28.311" v="6524"/>
          <ac:spMkLst>
            <pc:docMk/>
            <pc:sldMk cId="700132931" sldId="322"/>
            <ac:spMk id="4" creationId="{D977045C-706B-19F7-2FCD-31C06DB7DD72}"/>
          </ac:spMkLst>
        </pc:spChg>
        <pc:spChg chg="del">
          <ac:chgData name="John Kopp" userId="12fb49b2b9fba9a9" providerId="Windows Live" clId="Web-{118847E9-D04B-5F70-3E0F-0F93FAA92BCF}" dt="2025-04-26T15:33:57.841" v="6519"/>
          <ac:spMkLst>
            <pc:docMk/>
            <pc:sldMk cId="700132931" sldId="322"/>
            <ac:spMk id="5" creationId="{85D9F803-CDBC-C74C-AF1B-2B5937D1C241}"/>
          </ac:spMkLst>
        </pc:spChg>
        <pc:spChg chg="mod">
          <ac:chgData name="John Kopp" userId="12fb49b2b9fba9a9" providerId="Windows Live" clId="Web-{118847E9-D04B-5F70-3E0F-0F93FAA92BCF}" dt="2025-04-26T15:33:43.200" v="6518" actId="20577"/>
          <ac:spMkLst>
            <pc:docMk/>
            <pc:sldMk cId="700132931" sldId="322"/>
            <ac:spMk id="8" creationId="{9456A072-47A6-4424-9ABE-F398119040DD}"/>
          </ac:spMkLst>
        </pc:spChg>
        <pc:picChg chg="add mod">
          <ac:chgData name="John Kopp" userId="12fb49b2b9fba9a9" providerId="Windows Live" clId="Web-{118847E9-D04B-5F70-3E0F-0F93FAA92BCF}" dt="2025-04-26T15:34:44.185" v="6522" actId="14100"/>
          <ac:picMkLst>
            <pc:docMk/>
            <pc:sldMk cId="700132931" sldId="322"/>
            <ac:picMk id="2" creationId="{EB27E983-D570-EF6E-4FE1-5C9AB8DAB01A}"/>
          </ac:picMkLst>
        </pc:picChg>
      </pc:sldChg>
      <pc:sldChg chg="addSp modSp">
        <pc:chgData name="John Kopp" userId="12fb49b2b9fba9a9" providerId="Windows Live" clId="Web-{118847E9-D04B-5F70-3E0F-0F93FAA92BCF}" dt="2025-04-26T15:44:47.427" v="7115" actId="20577"/>
        <pc:sldMkLst>
          <pc:docMk/>
          <pc:sldMk cId="1866160706" sldId="323"/>
        </pc:sldMkLst>
        <pc:spChg chg="add mod">
          <ac:chgData name="John Kopp" userId="12fb49b2b9fba9a9" providerId="Windows Live" clId="Web-{118847E9-D04B-5F70-3E0F-0F93FAA92BCF}" dt="2025-04-26T15:44:47.427" v="7115" actId="20577"/>
          <ac:spMkLst>
            <pc:docMk/>
            <pc:sldMk cId="1866160706" sldId="323"/>
            <ac:spMk id="4" creationId="{3C00FBC3-6CB0-C18A-6B00-1D78C7245017}"/>
          </ac:spMkLst>
        </pc:spChg>
        <pc:spChg chg="mod">
          <ac:chgData name="John Kopp" userId="12fb49b2b9fba9a9" providerId="Windows Live" clId="Web-{118847E9-D04B-5F70-3E0F-0F93FAA92BCF}" dt="2025-04-26T15:40:05.704" v="6834" actId="20577"/>
          <ac:spMkLst>
            <pc:docMk/>
            <pc:sldMk cId="1866160706" sldId="323"/>
            <ac:spMk id="5" creationId="{85D9F803-CDBC-C74C-AF1B-2B5937D1C241}"/>
          </ac:spMkLst>
        </pc:spChg>
        <pc:spChg chg="mod">
          <ac:chgData name="John Kopp" userId="12fb49b2b9fba9a9" providerId="Windows Live" clId="Web-{118847E9-D04B-5F70-3E0F-0F93FAA92BCF}" dt="2025-04-26T15:39:59.282" v="6832" actId="20577"/>
          <ac:spMkLst>
            <pc:docMk/>
            <pc:sldMk cId="1866160706" sldId="323"/>
            <ac:spMk id="8" creationId="{4EF94599-779E-457E-B57B-6063EBF7A840}"/>
          </ac:spMkLst>
        </pc:spChg>
        <pc:picChg chg="add mod">
          <ac:chgData name="John Kopp" userId="12fb49b2b9fba9a9" providerId="Windows Live" clId="Web-{118847E9-D04B-5F70-3E0F-0F93FAA92BCF}" dt="2025-04-26T15:41:44.566" v="6839" actId="14100"/>
          <ac:picMkLst>
            <pc:docMk/>
            <pc:sldMk cId="1866160706" sldId="323"/>
            <ac:picMk id="2" creationId="{811ABC5F-A042-91F1-3CF7-5F52E9D75445}"/>
          </ac:picMkLst>
        </pc:picChg>
      </pc:sldChg>
      <pc:sldChg chg="addSp modSp">
        <pc:chgData name="John Kopp" userId="12fb49b2b9fba9a9" providerId="Windows Live" clId="Web-{118847E9-D04B-5F70-3E0F-0F93FAA92BCF}" dt="2025-04-26T15:51:06.470" v="7289" actId="20577"/>
        <pc:sldMkLst>
          <pc:docMk/>
          <pc:sldMk cId="252359608" sldId="324"/>
        </pc:sldMkLst>
        <pc:spChg chg="add mod">
          <ac:chgData name="John Kopp" userId="12fb49b2b9fba9a9" providerId="Windows Live" clId="Web-{118847E9-D04B-5F70-3E0F-0F93FAA92BCF}" dt="2025-04-26T15:51:06.470" v="7289" actId="20577"/>
          <ac:spMkLst>
            <pc:docMk/>
            <pc:sldMk cId="252359608" sldId="324"/>
            <ac:spMk id="4" creationId="{5C4335E5-675B-3EE1-F851-40B30D8A23B6}"/>
          </ac:spMkLst>
        </pc:spChg>
        <pc:spChg chg="mod">
          <ac:chgData name="John Kopp" userId="12fb49b2b9fba9a9" providerId="Windows Live" clId="Web-{118847E9-D04B-5F70-3E0F-0F93FAA92BCF}" dt="2025-04-26T15:47:48.059" v="7143" actId="20577"/>
          <ac:spMkLst>
            <pc:docMk/>
            <pc:sldMk cId="252359608" sldId="324"/>
            <ac:spMk id="5" creationId="{85D9F803-CDBC-C74C-AF1B-2B5937D1C241}"/>
          </ac:spMkLst>
        </pc:spChg>
        <pc:spChg chg="mod">
          <ac:chgData name="John Kopp" userId="12fb49b2b9fba9a9" providerId="Windows Live" clId="Web-{118847E9-D04B-5F70-3E0F-0F93FAA92BCF}" dt="2025-04-26T15:46:01.868" v="7141" actId="20577"/>
          <ac:spMkLst>
            <pc:docMk/>
            <pc:sldMk cId="252359608" sldId="324"/>
            <ac:spMk id="12" creationId="{4D271BF5-BAA1-4CEB-A575-76A097FABBBA}"/>
          </ac:spMkLst>
        </pc:spChg>
        <pc:picChg chg="add mod">
          <ac:chgData name="John Kopp" userId="12fb49b2b9fba9a9" providerId="Windows Live" clId="Web-{118847E9-D04B-5F70-3E0F-0F93FAA92BCF}" dt="2025-04-26T15:48:43.122" v="7150" actId="14100"/>
          <ac:picMkLst>
            <pc:docMk/>
            <pc:sldMk cId="252359608" sldId="324"/>
            <ac:picMk id="2" creationId="{4547B5ED-1132-D2EC-5D85-E91D815734A2}"/>
          </ac:picMkLst>
        </pc:picChg>
      </pc:sldChg>
      <pc:sldChg chg="addSp delSp modSp add replId">
        <pc:chgData name="John Kopp" userId="12fb49b2b9fba9a9" providerId="Windows Live" clId="Web-{118847E9-D04B-5F70-3E0F-0F93FAA92BCF}" dt="2025-04-26T12:28:32.622" v="2979"/>
        <pc:sldMkLst>
          <pc:docMk/>
          <pc:sldMk cId="3770615288" sldId="334"/>
        </pc:sldMkLst>
        <pc:spChg chg="add mod">
          <ac:chgData name="John Kopp" userId="12fb49b2b9fba9a9" providerId="Windows Live" clId="Web-{118847E9-D04B-5F70-3E0F-0F93FAA92BCF}" dt="2025-04-26T12:11:29.490" v="2730" actId="1076"/>
          <ac:spMkLst>
            <pc:docMk/>
            <pc:sldMk cId="3770615288" sldId="334"/>
            <ac:spMk id="2" creationId="{737AB4FB-9E21-BCB3-2F60-545A1034BB0B}"/>
          </ac:spMkLst>
        </pc:spChg>
        <pc:spChg chg="mod">
          <ac:chgData name="John Kopp" userId="12fb49b2b9fba9a9" providerId="Windows Live" clId="Web-{118847E9-D04B-5F70-3E0F-0F93FAA92BCF}" dt="2025-04-26T12:02:28.391" v="2401" actId="20577"/>
          <ac:spMkLst>
            <pc:docMk/>
            <pc:sldMk cId="3770615288" sldId="334"/>
            <ac:spMk id="3" creationId="{102FE324-F4E0-A5CB-4863-29124F130D19}"/>
          </ac:spMkLst>
        </pc:spChg>
        <pc:spChg chg="del mod">
          <ac:chgData name="John Kopp" userId="12fb49b2b9fba9a9" providerId="Windows Live" clId="Web-{118847E9-D04B-5F70-3E0F-0F93FAA92BCF}" dt="2025-04-26T12:28:32.622" v="2979"/>
          <ac:spMkLst>
            <pc:docMk/>
            <pc:sldMk cId="3770615288" sldId="334"/>
            <ac:spMk id="5" creationId="{A9FC10F5-529B-E86B-B456-2137609D4825}"/>
          </ac:spMkLst>
        </pc:spChg>
        <pc:spChg chg="add mod">
          <ac:chgData name="John Kopp" userId="12fb49b2b9fba9a9" providerId="Windows Live" clId="Web-{118847E9-D04B-5F70-3E0F-0F93FAA92BCF}" dt="2025-04-26T12:10:43.051" v="2727" actId="1076"/>
          <ac:spMkLst>
            <pc:docMk/>
            <pc:sldMk cId="3770615288" sldId="334"/>
            <ac:spMk id="6" creationId="{A3FA8A76-E712-CC5A-34F2-134F022BC04D}"/>
          </ac:spMkLst>
        </pc:spChg>
        <pc:spChg chg="add mod">
          <ac:chgData name="John Kopp" userId="12fb49b2b9fba9a9" providerId="Windows Live" clId="Web-{118847E9-D04B-5F70-3E0F-0F93FAA92BCF}" dt="2025-04-26T12:10:59.036" v="2728" actId="1076"/>
          <ac:spMkLst>
            <pc:docMk/>
            <pc:sldMk cId="3770615288" sldId="334"/>
            <ac:spMk id="7" creationId="{5407046A-92D4-9B75-0E6C-F2D536F08ACF}"/>
          </ac:spMkLst>
        </pc:spChg>
        <pc:spChg chg="add mod">
          <ac:chgData name="John Kopp" userId="12fb49b2b9fba9a9" providerId="Windows Live" clId="Web-{118847E9-D04B-5F70-3E0F-0F93FAA92BCF}" dt="2025-04-26T12:16:31.789" v="2834" actId="1076"/>
          <ac:spMkLst>
            <pc:docMk/>
            <pc:sldMk cId="3770615288" sldId="334"/>
            <ac:spMk id="8" creationId="{6ECB037F-A590-E4CE-9FA1-47B2B0FD922C}"/>
          </ac:spMkLst>
        </pc:spChg>
        <pc:spChg chg="add del mod">
          <ac:chgData name="John Kopp" userId="12fb49b2b9fba9a9" providerId="Windows Live" clId="Web-{118847E9-D04B-5F70-3E0F-0F93FAA92BCF}" dt="2025-04-26T12:12:42.479" v="2747"/>
          <ac:spMkLst>
            <pc:docMk/>
            <pc:sldMk cId="3770615288" sldId="334"/>
            <ac:spMk id="9" creationId="{B731C40A-B143-D243-C318-86227EA8E369}"/>
          </ac:spMkLst>
        </pc:spChg>
        <pc:spChg chg="add mod">
          <ac:chgData name="John Kopp" userId="12fb49b2b9fba9a9" providerId="Windows Live" clId="Web-{118847E9-D04B-5F70-3E0F-0F93FAA92BCF}" dt="2025-04-26T12:17:51.510" v="2878" actId="1076"/>
          <ac:spMkLst>
            <pc:docMk/>
            <pc:sldMk cId="3770615288" sldId="334"/>
            <ac:spMk id="10" creationId="{C8AAC66F-6ABF-72C1-02EF-616204B1134A}"/>
          </ac:spMkLst>
        </pc:spChg>
        <pc:spChg chg="add mod">
          <ac:chgData name="John Kopp" userId="12fb49b2b9fba9a9" providerId="Windows Live" clId="Web-{118847E9-D04B-5F70-3E0F-0F93FAA92BCF}" dt="2025-04-26T12:18:32.042" v="2887" actId="1076"/>
          <ac:spMkLst>
            <pc:docMk/>
            <pc:sldMk cId="3770615288" sldId="334"/>
            <ac:spMk id="11" creationId="{649083C4-4B4D-4E59-69C0-2EDDAE12727B}"/>
          </ac:spMkLst>
        </pc:spChg>
        <pc:spChg chg="add mod">
          <ac:chgData name="John Kopp" userId="12fb49b2b9fba9a9" providerId="Windows Live" clId="Web-{118847E9-D04B-5F70-3E0F-0F93FAA92BCF}" dt="2025-04-26T12:16:50.883" v="2842" actId="20577"/>
          <ac:spMkLst>
            <pc:docMk/>
            <pc:sldMk cId="3770615288" sldId="334"/>
            <ac:spMk id="12" creationId="{1D058695-C985-1954-3612-32E972EF94E0}"/>
          </ac:spMkLst>
        </pc:spChg>
        <pc:spChg chg="add mod">
          <ac:chgData name="John Kopp" userId="12fb49b2b9fba9a9" providerId="Windows Live" clId="Web-{118847E9-D04B-5F70-3E0F-0F93FAA92BCF}" dt="2025-04-26T12:19:26.653" v="2901" actId="1076"/>
          <ac:spMkLst>
            <pc:docMk/>
            <pc:sldMk cId="3770615288" sldId="334"/>
            <ac:spMk id="13" creationId="{583A8796-1B79-DF9D-CF7F-5EF0197511F6}"/>
          </ac:spMkLst>
        </pc:spChg>
        <pc:spChg chg="add mod">
          <ac:chgData name="John Kopp" userId="12fb49b2b9fba9a9" providerId="Windows Live" clId="Web-{118847E9-D04B-5F70-3E0F-0F93FAA92BCF}" dt="2025-04-26T12:17:46.135" v="2877" actId="20577"/>
          <ac:spMkLst>
            <pc:docMk/>
            <pc:sldMk cId="3770615288" sldId="334"/>
            <ac:spMk id="14" creationId="{7504D2BD-CE5E-E8C3-82C9-CC059E1DFF70}"/>
          </ac:spMkLst>
        </pc:spChg>
        <pc:spChg chg="add del">
          <ac:chgData name="John Kopp" userId="12fb49b2b9fba9a9" providerId="Windows Live" clId="Web-{118847E9-D04B-5F70-3E0F-0F93FAA92BCF}" dt="2025-04-26T12:18:02.166" v="2880"/>
          <ac:spMkLst>
            <pc:docMk/>
            <pc:sldMk cId="3770615288" sldId="334"/>
            <ac:spMk id="15" creationId="{88CB765B-EC60-5B69-F92F-78B8EDE024A7}"/>
          </ac:spMkLst>
        </pc:spChg>
        <pc:spChg chg="add mod">
          <ac:chgData name="John Kopp" userId="12fb49b2b9fba9a9" providerId="Windows Live" clId="Web-{118847E9-D04B-5F70-3E0F-0F93FAA92BCF}" dt="2025-04-26T12:18:13.713" v="2882" actId="1076"/>
          <ac:spMkLst>
            <pc:docMk/>
            <pc:sldMk cId="3770615288" sldId="334"/>
            <ac:spMk id="16" creationId="{F83360D1-733E-9ABF-AD60-8ADF50890CA0}"/>
          </ac:spMkLst>
        </pc:spChg>
        <pc:spChg chg="add mod">
          <ac:chgData name="John Kopp" userId="12fb49b2b9fba9a9" providerId="Windows Live" clId="Web-{118847E9-D04B-5F70-3E0F-0F93FAA92BCF}" dt="2025-04-26T12:19:41.888" v="2903" actId="1076"/>
          <ac:spMkLst>
            <pc:docMk/>
            <pc:sldMk cId="3770615288" sldId="334"/>
            <ac:spMk id="17" creationId="{A063BC96-3CA8-F6C6-5168-4136D488601D}"/>
          </ac:spMkLst>
        </pc:spChg>
        <pc:spChg chg="add mod">
          <ac:chgData name="John Kopp" userId="12fb49b2b9fba9a9" providerId="Windows Live" clId="Web-{118847E9-D04B-5F70-3E0F-0F93FAA92BCF}" dt="2025-04-26T12:18:20.120" v="2885" actId="1076"/>
          <ac:spMkLst>
            <pc:docMk/>
            <pc:sldMk cId="3770615288" sldId="334"/>
            <ac:spMk id="18" creationId="{1C65E7A9-7824-3A39-200A-52B7C6D96993}"/>
          </ac:spMkLst>
        </pc:spChg>
        <pc:spChg chg="add del">
          <ac:chgData name="John Kopp" userId="12fb49b2b9fba9a9" providerId="Windows Live" clId="Web-{118847E9-D04B-5F70-3E0F-0F93FAA92BCF}" dt="2025-04-26T12:18:43.871" v="2893"/>
          <ac:spMkLst>
            <pc:docMk/>
            <pc:sldMk cId="3770615288" sldId="334"/>
            <ac:spMk id="19" creationId="{6D51D55C-9B4A-1355-39E9-FD9AB327BECD}"/>
          </ac:spMkLst>
        </pc:spChg>
        <pc:spChg chg="add del">
          <ac:chgData name="John Kopp" userId="12fb49b2b9fba9a9" providerId="Windows Live" clId="Web-{118847E9-D04B-5F70-3E0F-0F93FAA92BCF}" dt="2025-04-26T12:18:40.980" v="2892"/>
          <ac:spMkLst>
            <pc:docMk/>
            <pc:sldMk cId="3770615288" sldId="334"/>
            <ac:spMk id="20" creationId="{45028C3C-7460-B78D-0B92-DA420DCB2EF9}"/>
          </ac:spMkLst>
        </pc:spChg>
        <pc:spChg chg="add del">
          <ac:chgData name="John Kopp" userId="12fb49b2b9fba9a9" providerId="Windows Live" clId="Web-{118847E9-D04B-5F70-3E0F-0F93FAA92BCF}" dt="2025-04-26T12:18:39.995" v="2891"/>
          <ac:spMkLst>
            <pc:docMk/>
            <pc:sldMk cId="3770615288" sldId="334"/>
            <ac:spMk id="21" creationId="{D3C7679A-F505-897D-3518-C965AAED6EF6}"/>
          </ac:spMkLst>
        </pc:spChg>
        <pc:spChg chg="add mod">
          <ac:chgData name="John Kopp" userId="12fb49b2b9fba9a9" providerId="Windows Live" clId="Web-{118847E9-D04B-5F70-3E0F-0F93FAA92BCF}" dt="2025-04-26T12:19:16.309" v="2900" actId="1076"/>
          <ac:spMkLst>
            <pc:docMk/>
            <pc:sldMk cId="3770615288" sldId="334"/>
            <ac:spMk id="22" creationId="{058E646A-0277-028E-B462-568DA13CF48B}"/>
          </ac:spMkLst>
        </pc:spChg>
        <pc:spChg chg="add mod">
          <ac:chgData name="John Kopp" userId="12fb49b2b9fba9a9" providerId="Windows Live" clId="Web-{118847E9-D04B-5F70-3E0F-0F93FAA92BCF}" dt="2025-04-26T12:19:31.013" v="2902" actId="1076"/>
          <ac:spMkLst>
            <pc:docMk/>
            <pc:sldMk cId="3770615288" sldId="334"/>
            <ac:spMk id="23" creationId="{7AAE8F28-48B0-A4CD-773A-B23EEC411618}"/>
          </ac:spMkLst>
        </pc:spChg>
        <pc:spChg chg="add mod">
          <ac:chgData name="John Kopp" userId="12fb49b2b9fba9a9" providerId="Windows Live" clId="Web-{118847E9-D04B-5F70-3E0F-0F93FAA92BCF}" dt="2025-04-26T12:19:44.779" v="2904" actId="1076"/>
          <ac:spMkLst>
            <pc:docMk/>
            <pc:sldMk cId="3770615288" sldId="334"/>
            <ac:spMk id="24" creationId="{26FD0577-0B11-5EDA-99FF-5741B600F916}"/>
          </ac:spMkLst>
        </pc:spChg>
        <pc:spChg chg="add mod">
          <ac:chgData name="John Kopp" userId="12fb49b2b9fba9a9" providerId="Windows Live" clId="Web-{118847E9-D04B-5F70-3E0F-0F93FAA92BCF}" dt="2025-04-26T12:20:41.827" v="2939" actId="20577"/>
          <ac:spMkLst>
            <pc:docMk/>
            <pc:sldMk cId="3770615288" sldId="334"/>
            <ac:spMk id="25" creationId="{0AD84172-3941-81BB-12BB-8EC32575EDE8}"/>
          </ac:spMkLst>
        </pc:spChg>
        <pc:cxnChg chg="add del">
          <ac:chgData name="John Kopp" userId="12fb49b2b9fba9a9" providerId="Windows Live" clId="Web-{118847E9-D04B-5F70-3E0F-0F93FAA92BCF}" dt="2025-04-26T12:20:58.082" v="2941"/>
          <ac:cxnSpMkLst>
            <pc:docMk/>
            <pc:sldMk cId="3770615288" sldId="334"/>
            <ac:cxnSpMk id="26" creationId="{4A5CCAE9-3D44-8EF9-FF1E-279B86069EC4}"/>
          </ac:cxnSpMkLst>
        </pc:cxnChg>
        <pc:cxnChg chg="add del mod">
          <ac:chgData name="John Kopp" userId="12fb49b2b9fba9a9" providerId="Windows Live" clId="Web-{118847E9-D04B-5F70-3E0F-0F93FAA92BCF}" dt="2025-04-26T12:21:49.380" v="2947"/>
          <ac:cxnSpMkLst>
            <pc:docMk/>
            <pc:sldMk cId="3770615288" sldId="334"/>
            <ac:cxnSpMk id="27" creationId="{441A3957-23FD-D88A-FCC6-D7CCAA5561BC}"/>
          </ac:cxnSpMkLst>
        </pc:cxnChg>
        <pc:cxnChg chg="add">
          <ac:chgData name="John Kopp" userId="12fb49b2b9fba9a9" providerId="Windows Live" clId="Web-{118847E9-D04B-5F70-3E0F-0F93FAA92BCF}" dt="2025-04-26T12:22:10.631" v="2948"/>
          <ac:cxnSpMkLst>
            <pc:docMk/>
            <pc:sldMk cId="3770615288" sldId="334"/>
            <ac:cxnSpMk id="28" creationId="{0B0D4096-BA91-4B9C-3153-06609BF8DF4C}"/>
          </ac:cxnSpMkLst>
        </pc:cxnChg>
        <pc:cxnChg chg="add del mod">
          <ac:chgData name="John Kopp" userId="12fb49b2b9fba9a9" providerId="Windows Live" clId="Web-{118847E9-D04B-5F70-3E0F-0F93FAA92BCF}" dt="2025-04-26T12:22:22.022" v="2950"/>
          <ac:cxnSpMkLst>
            <pc:docMk/>
            <pc:sldMk cId="3770615288" sldId="334"/>
            <ac:cxnSpMk id="29" creationId="{6B1C0EEE-CF7D-4F84-678E-4C268406755F}"/>
          </ac:cxnSpMkLst>
        </pc:cxnChg>
        <pc:cxnChg chg="add del">
          <ac:chgData name="John Kopp" userId="12fb49b2b9fba9a9" providerId="Windows Live" clId="Web-{118847E9-D04B-5F70-3E0F-0F93FAA92BCF}" dt="2025-04-26T12:22:40.022" v="2952"/>
          <ac:cxnSpMkLst>
            <pc:docMk/>
            <pc:sldMk cId="3770615288" sldId="334"/>
            <ac:cxnSpMk id="30" creationId="{2E944ABC-E497-8E09-E9CA-2715A0492E4C}"/>
          </ac:cxnSpMkLst>
        </pc:cxnChg>
        <pc:cxnChg chg="add del">
          <ac:chgData name="John Kopp" userId="12fb49b2b9fba9a9" providerId="Windows Live" clId="Web-{118847E9-D04B-5F70-3E0F-0F93FAA92BCF}" dt="2025-04-26T12:22:59.195" v="2954"/>
          <ac:cxnSpMkLst>
            <pc:docMk/>
            <pc:sldMk cId="3770615288" sldId="334"/>
            <ac:cxnSpMk id="31" creationId="{BDDAF833-2B01-5465-CC2B-871F49664D91}"/>
          </ac:cxnSpMkLst>
        </pc:cxnChg>
        <pc:cxnChg chg="add del">
          <ac:chgData name="John Kopp" userId="12fb49b2b9fba9a9" providerId="Windows Live" clId="Web-{118847E9-D04B-5F70-3E0F-0F93FAA92BCF}" dt="2025-04-26T12:23:13.273" v="2956"/>
          <ac:cxnSpMkLst>
            <pc:docMk/>
            <pc:sldMk cId="3770615288" sldId="334"/>
            <ac:cxnSpMk id="32" creationId="{D4A1FF7E-A970-56D0-0ADB-838A4C5F6F62}"/>
          </ac:cxnSpMkLst>
        </pc:cxnChg>
        <pc:cxnChg chg="add">
          <ac:chgData name="John Kopp" userId="12fb49b2b9fba9a9" providerId="Windows Live" clId="Web-{118847E9-D04B-5F70-3E0F-0F93FAA92BCF}" dt="2025-04-26T12:23:26.133" v="2957"/>
          <ac:cxnSpMkLst>
            <pc:docMk/>
            <pc:sldMk cId="3770615288" sldId="334"/>
            <ac:cxnSpMk id="33" creationId="{E6BF5C3B-2D69-543D-3F51-A7F0778A8E8B}"/>
          </ac:cxnSpMkLst>
        </pc:cxnChg>
        <pc:cxnChg chg="add del">
          <ac:chgData name="John Kopp" userId="12fb49b2b9fba9a9" providerId="Windows Live" clId="Web-{118847E9-D04B-5F70-3E0F-0F93FAA92BCF}" dt="2025-04-26T12:23:45.196" v="2959"/>
          <ac:cxnSpMkLst>
            <pc:docMk/>
            <pc:sldMk cId="3770615288" sldId="334"/>
            <ac:cxnSpMk id="34" creationId="{F9C30D95-A940-6768-390A-FA1D7965542B}"/>
          </ac:cxnSpMkLst>
        </pc:cxnChg>
        <pc:cxnChg chg="add del">
          <ac:chgData name="John Kopp" userId="12fb49b2b9fba9a9" providerId="Windows Live" clId="Web-{118847E9-D04B-5F70-3E0F-0F93FAA92BCF}" dt="2025-04-26T12:24:05.390" v="2961"/>
          <ac:cxnSpMkLst>
            <pc:docMk/>
            <pc:sldMk cId="3770615288" sldId="334"/>
            <ac:cxnSpMk id="35" creationId="{74758EAE-3760-DA92-009F-94AFCFE9912B}"/>
          </ac:cxnSpMkLst>
        </pc:cxnChg>
        <pc:cxnChg chg="add">
          <ac:chgData name="John Kopp" userId="12fb49b2b9fba9a9" providerId="Windows Live" clId="Web-{118847E9-D04B-5F70-3E0F-0F93FAA92BCF}" dt="2025-04-26T12:24:27.422" v="2962"/>
          <ac:cxnSpMkLst>
            <pc:docMk/>
            <pc:sldMk cId="3770615288" sldId="334"/>
            <ac:cxnSpMk id="36" creationId="{241B0A30-1607-C9C0-B91D-3F4D35593068}"/>
          </ac:cxnSpMkLst>
        </pc:cxnChg>
        <pc:cxnChg chg="add">
          <ac:chgData name="John Kopp" userId="12fb49b2b9fba9a9" providerId="Windows Live" clId="Web-{118847E9-D04B-5F70-3E0F-0F93FAA92BCF}" dt="2025-04-26T12:24:41.485" v="2963"/>
          <ac:cxnSpMkLst>
            <pc:docMk/>
            <pc:sldMk cId="3770615288" sldId="334"/>
            <ac:cxnSpMk id="37" creationId="{A7D4FDF6-63F4-694C-E8FC-FFD5026E4297}"/>
          </ac:cxnSpMkLst>
        </pc:cxnChg>
        <pc:cxnChg chg="add">
          <ac:chgData name="John Kopp" userId="12fb49b2b9fba9a9" providerId="Windows Live" clId="Web-{118847E9-D04B-5F70-3E0F-0F93FAA92BCF}" dt="2025-04-26T12:24:51.720" v="2964"/>
          <ac:cxnSpMkLst>
            <pc:docMk/>
            <pc:sldMk cId="3770615288" sldId="334"/>
            <ac:cxnSpMk id="38" creationId="{9DB7C903-1BB4-5309-4DC7-ED1B8F8879DB}"/>
          </ac:cxnSpMkLst>
        </pc:cxnChg>
        <pc:cxnChg chg="add">
          <ac:chgData name="John Kopp" userId="12fb49b2b9fba9a9" providerId="Windows Live" clId="Web-{118847E9-D04B-5F70-3E0F-0F93FAA92BCF}" dt="2025-04-26T12:25:00.892" v="2965"/>
          <ac:cxnSpMkLst>
            <pc:docMk/>
            <pc:sldMk cId="3770615288" sldId="334"/>
            <ac:cxnSpMk id="39" creationId="{E800435C-2EDE-AEF5-414B-CD2C3B8D79FA}"/>
          </ac:cxnSpMkLst>
        </pc:cxnChg>
        <pc:cxnChg chg="add">
          <ac:chgData name="John Kopp" userId="12fb49b2b9fba9a9" providerId="Windows Live" clId="Web-{118847E9-D04B-5F70-3E0F-0F93FAA92BCF}" dt="2025-04-26T12:25:13.096" v="2966"/>
          <ac:cxnSpMkLst>
            <pc:docMk/>
            <pc:sldMk cId="3770615288" sldId="334"/>
            <ac:cxnSpMk id="40" creationId="{6A636D5E-5367-83BA-D645-59C03D66A54E}"/>
          </ac:cxnSpMkLst>
        </pc:cxnChg>
        <pc:cxnChg chg="add">
          <ac:chgData name="John Kopp" userId="12fb49b2b9fba9a9" providerId="Windows Live" clId="Web-{118847E9-D04B-5F70-3E0F-0F93FAA92BCF}" dt="2025-04-26T12:25:25.237" v="2967"/>
          <ac:cxnSpMkLst>
            <pc:docMk/>
            <pc:sldMk cId="3770615288" sldId="334"/>
            <ac:cxnSpMk id="41" creationId="{409EB317-96C4-36EC-B00B-A2470690D6AA}"/>
          </ac:cxnSpMkLst>
        </pc:cxnChg>
        <pc:cxnChg chg="add mod">
          <ac:chgData name="John Kopp" userId="12fb49b2b9fba9a9" providerId="Windows Live" clId="Web-{118847E9-D04B-5F70-3E0F-0F93FAA92BCF}" dt="2025-04-26T12:25:44.222" v="2969" actId="14100"/>
          <ac:cxnSpMkLst>
            <pc:docMk/>
            <pc:sldMk cId="3770615288" sldId="334"/>
            <ac:cxnSpMk id="42" creationId="{42DCBB74-1A10-0856-AAB6-B907918CD500}"/>
          </ac:cxnSpMkLst>
        </pc:cxnChg>
        <pc:cxnChg chg="add">
          <ac:chgData name="John Kopp" userId="12fb49b2b9fba9a9" providerId="Windows Live" clId="Web-{118847E9-D04B-5F70-3E0F-0F93FAA92BCF}" dt="2025-04-26T12:25:59.613" v="2970"/>
          <ac:cxnSpMkLst>
            <pc:docMk/>
            <pc:sldMk cId="3770615288" sldId="334"/>
            <ac:cxnSpMk id="43" creationId="{C1E83BCC-2BDF-5E32-E490-2B0B918AE8A6}"/>
          </ac:cxnSpMkLst>
        </pc:cxnChg>
        <pc:cxnChg chg="add">
          <ac:chgData name="John Kopp" userId="12fb49b2b9fba9a9" providerId="Windows Live" clId="Web-{118847E9-D04B-5F70-3E0F-0F93FAA92BCF}" dt="2025-04-26T12:26:11.489" v="2971"/>
          <ac:cxnSpMkLst>
            <pc:docMk/>
            <pc:sldMk cId="3770615288" sldId="334"/>
            <ac:cxnSpMk id="44" creationId="{EF72921B-B45A-D288-0C58-F9DD0E4C4A43}"/>
          </ac:cxnSpMkLst>
        </pc:cxnChg>
        <pc:cxnChg chg="add">
          <ac:chgData name="John Kopp" userId="12fb49b2b9fba9a9" providerId="Windows Live" clId="Web-{118847E9-D04B-5F70-3E0F-0F93FAA92BCF}" dt="2025-04-26T12:26:27.020" v="2972"/>
          <ac:cxnSpMkLst>
            <pc:docMk/>
            <pc:sldMk cId="3770615288" sldId="334"/>
            <ac:cxnSpMk id="45" creationId="{94EBD531-0BF7-0627-3E12-D518D7592D03}"/>
          </ac:cxnSpMkLst>
        </pc:cxnChg>
        <pc:cxnChg chg="add">
          <ac:chgData name="John Kopp" userId="12fb49b2b9fba9a9" providerId="Windows Live" clId="Web-{118847E9-D04B-5F70-3E0F-0F93FAA92BCF}" dt="2025-04-26T12:26:41.318" v="2973"/>
          <ac:cxnSpMkLst>
            <pc:docMk/>
            <pc:sldMk cId="3770615288" sldId="334"/>
            <ac:cxnSpMk id="46" creationId="{90A5AF8E-5568-6A65-CCB7-7425DF5FBBE6}"/>
          </ac:cxnSpMkLst>
        </pc:cxnChg>
        <pc:cxnChg chg="add">
          <ac:chgData name="John Kopp" userId="12fb49b2b9fba9a9" providerId="Windows Live" clId="Web-{118847E9-D04B-5F70-3E0F-0F93FAA92BCF}" dt="2025-04-26T12:26:58.287" v="2974"/>
          <ac:cxnSpMkLst>
            <pc:docMk/>
            <pc:sldMk cId="3770615288" sldId="334"/>
            <ac:cxnSpMk id="47" creationId="{8AD30D93-0907-2813-8393-60C318290438}"/>
          </ac:cxnSpMkLst>
        </pc:cxnChg>
        <pc:cxnChg chg="add">
          <ac:chgData name="John Kopp" userId="12fb49b2b9fba9a9" providerId="Windows Live" clId="Web-{118847E9-D04B-5F70-3E0F-0F93FAA92BCF}" dt="2025-04-26T12:27:12.678" v="2975"/>
          <ac:cxnSpMkLst>
            <pc:docMk/>
            <pc:sldMk cId="3770615288" sldId="334"/>
            <ac:cxnSpMk id="48" creationId="{92A3E6FD-D9EC-E31C-6FEB-F051DC94441C}"/>
          </ac:cxnSpMkLst>
        </pc:cxnChg>
        <pc:cxnChg chg="add">
          <ac:chgData name="John Kopp" userId="12fb49b2b9fba9a9" providerId="Windows Live" clId="Web-{118847E9-D04B-5F70-3E0F-0F93FAA92BCF}" dt="2025-04-26T12:27:24.413" v="2976"/>
          <ac:cxnSpMkLst>
            <pc:docMk/>
            <pc:sldMk cId="3770615288" sldId="334"/>
            <ac:cxnSpMk id="49" creationId="{635E1ACC-EB28-F22F-7565-5B4B2D71ED58}"/>
          </ac:cxnSpMkLst>
        </pc:cxnChg>
        <pc:cxnChg chg="add">
          <ac:chgData name="John Kopp" userId="12fb49b2b9fba9a9" providerId="Windows Live" clId="Web-{118847E9-D04B-5F70-3E0F-0F93FAA92BCF}" dt="2025-04-26T12:27:37.351" v="2977"/>
          <ac:cxnSpMkLst>
            <pc:docMk/>
            <pc:sldMk cId="3770615288" sldId="334"/>
            <ac:cxnSpMk id="50" creationId="{76E34338-C5F3-7C56-40EE-03AE89CD990F}"/>
          </ac:cxnSpMkLst>
        </pc:cxnChg>
        <pc:cxnChg chg="add">
          <ac:chgData name="John Kopp" userId="12fb49b2b9fba9a9" providerId="Windows Live" clId="Web-{118847E9-D04B-5F70-3E0F-0F93FAA92BCF}" dt="2025-04-26T12:27:48.054" v="2978"/>
          <ac:cxnSpMkLst>
            <pc:docMk/>
            <pc:sldMk cId="3770615288" sldId="334"/>
            <ac:cxnSpMk id="51" creationId="{E4730A75-21EA-7FB6-3CAC-387BC6482123}"/>
          </ac:cxnSpMkLst>
        </pc:cxnChg>
      </pc:sldChg>
      <pc:sldChg chg="addSp delSp modSp add replId">
        <pc:chgData name="John Kopp" userId="12fb49b2b9fba9a9" providerId="Windows Live" clId="Web-{118847E9-D04B-5F70-3E0F-0F93FAA92BCF}" dt="2025-04-26T15:22:19.475" v="6174" actId="20577"/>
        <pc:sldMkLst>
          <pc:docMk/>
          <pc:sldMk cId="167049198" sldId="335"/>
        </pc:sldMkLst>
        <pc:spChg chg="mod">
          <ac:chgData name="John Kopp" userId="12fb49b2b9fba9a9" providerId="Windows Live" clId="Web-{118847E9-D04B-5F70-3E0F-0F93FAA92BCF}" dt="2025-04-26T15:22:19.475" v="6174" actId="20577"/>
          <ac:spMkLst>
            <pc:docMk/>
            <pc:sldMk cId="167049198" sldId="335"/>
            <ac:spMk id="4" creationId="{42B36C9B-B8C7-BB22-CB86-1E790CE5BE8D}"/>
          </ac:spMkLst>
        </pc:spChg>
        <pc:spChg chg="mod">
          <ac:chgData name="John Kopp" userId="12fb49b2b9fba9a9" providerId="Windows Live" clId="Web-{118847E9-D04B-5F70-3E0F-0F93FAA92BCF}" dt="2025-04-26T15:13:11.794" v="6000" actId="20577"/>
          <ac:spMkLst>
            <pc:docMk/>
            <pc:sldMk cId="167049198" sldId="335"/>
            <ac:spMk id="8" creationId="{9B2BA126-5185-8293-D616-A42038159DE1}"/>
          </ac:spMkLst>
        </pc:spChg>
        <pc:picChg chg="del">
          <ac:chgData name="John Kopp" userId="12fb49b2b9fba9a9" providerId="Windows Live" clId="Web-{118847E9-D04B-5F70-3E0F-0F93FAA92BCF}" dt="2025-04-26T15:13:14.310" v="6001"/>
          <ac:picMkLst>
            <pc:docMk/>
            <pc:sldMk cId="167049198" sldId="335"/>
            <ac:picMk id="2" creationId="{5BEA0C29-23D0-F687-4993-246B134A9E4B}"/>
          </ac:picMkLst>
        </pc:picChg>
        <pc:picChg chg="add mod">
          <ac:chgData name="John Kopp" userId="12fb49b2b9fba9a9" providerId="Windows Live" clId="Web-{118847E9-D04B-5F70-3E0F-0F93FAA92BCF}" dt="2025-04-26T15:16:50.656" v="6148" actId="14100"/>
          <ac:picMkLst>
            <pc:docMk/>
            <pc:sldMk cId="167049198" sldId="335"/>
            <ac:picMk id="6" creationId="{3C226E5A-2B64-1A5A-8597-5A07D1507304}"/>
          </ac:picMkLst>
        </pc:picChg>
      </pc:sldChg>
    </pc:docChg>
  </pc:docChgLst>
  <pc:docChgLst>
    <pc:chgData name="John Kopp" userId="12fb49b2b9fba9a9" providerId="Windows Live" clId="Web-{DA8BE4E7-5028-B270-89F5-B65D303852A0}"/>
    <pc:docChg chg="addSld delSld modSld sldOrd">
      <pc:chgData name="John Kopp" userId="12fb49b2b9fba9a9" providerId="Windows Live" clId="Web-{DA8BE4E7-5028-B270-89F5-B65D303852A0}" dt="2025-04-25T16:08:49.179" v="5493" actId="20577"/>
      <pc:docMkLst>
        <pc:docMk/>
      </pc:docMkLst>
      <pc:sldChg chg="modSp">
        <pc:chgData name="John Kopp" userId="12fb49b2b9fba9a9" providerId="Windows Live" clId="Web-{DA8BE4E7-5028-B270-89F5-B65D303852A0}" dt="2025-04-25T13:17:17.958" v="939" actId="20577"/>
        <pc:sldMkLst>
          <pc:docMk/>
          <pc:sldMk cId="3288665831" sldId="263"/>
        </pc:sldMkLst>
        <pc:spChg chg="mod">
          <ac:chgData name="John Kopp" userId="12fb49b2b9fba9a9" providerId="Windows Live" clId="Web-{DA8BE4E7-5028-B270-89F5-B65D303852A0}" dt="2025-04-25T13:17:17.958" v="939" actId="20577"/>
          <ac:spMkLst>
            <pc:docMk/>
            <pc:sldMk cId="3288665831" sldId="263"/>
            <ac:spMk id="5" creationId="{1B07C49E-AFFC-EC46-8930-E4D428F5F943}"/>
          </ac:spMkLst>
        </pc:spChg>
      </pc:sldChg>
      <pc:sldChg chg="modSp">
        <pc:chgData name="John Kopp" userId="12fb49b2b9fba9a9" providerId="Windows Live" clId="Web-{DA8BE4E7-5028-B270-89F5-B65D303852A0}" dt="2025-04-25T15:01:09.080" v="3055" actId="20577"/>
        <pc:sldMkLst>
          <pc:docMk/>
          <pc:sldMk cId="2987552906" sldId="264"/>
        </pc:sldMkLst>
        <pc:spChg chg="mod">
          <ac:chgData name="John Kopp" userId="12fb49b2b9fba9a9" providerId="Windows Live" clId="Web-{DA8BE4E7-5028-B270-89F5-B65D303852A0}" dt="2025-04-25T15:01:09.080" v="3055" actId="20577"/>
          <ac:spMkLst>
            <pc:docMk/>
            <pc:sldMk cId="2987552906" sldId="264"/>
            <ac:spMk id="5" creationId="{1B07C49E-AFFC-EC46-8930-E4D428F5F943}"/>
          </ac:spMkLst>
        </pc:spChg>
        <pc:spChg chg="mod">
          <ac:chgData name="John Kopp" userId="12fb49b2b9fba9a9" providerId="Windows Live" clId="Web-{DA8BE4E7-5028-B270-89F5-B65D303852A0}" dt="2025-04-25T14:59:33.138" v="3016" actId="20577"/>
          <ac:spMkLst>
            <pc:docMk/>
            <pc:sldMk cId="2987552906" sldId="264"/>
            <ac:spMk id="8" creationId="{2A665A13-3129-46DF-B847-F273F3E96BE6}"/>
          </ac:spMkLst>
        </pc:spChg>
      </pc:sldChg>
      <pc:sldChg chg="modSp">
        <pc:chgData name="John Kopp" userId="12fb49b2b9fba9a9" providerId="Windows Live" clId="Web-{DA8BE4E7-5028-B270-89F5-B65D303852A0}" dt="2025-04-25T16:08:49.179" v="5493" actId="20577"/>
        <pc:sldMkLst>
          <pc:docMk/>
          <pc:sldMk cId="1578726356" sldId="265"/>
        </pc:sldMkLst>
        <pc:spChg chg="mod">
          <ac:chgData name="John Kopp" userId="12fb49b2b9fba9a9" providerId="Windows Live" clId="Web-{DA8BE4E7-5028-B270-89F5-B65D303852A0}" dt="2025-04-25T16:08:49.179" v="5493" actId="20577"/>
          <ac:spMkLst>
            <pc:docMk/>
            <pc:sldMk cId="1578726356" sldId="265"/>
            <ac:spMk id="5" creationId="{1B07C49E-AFFC-EC46-8930-E4D428F5F943}"/>
          </ac:spMkLst>
        </pc:spChg>
      </pc:sldChg>
      <pc:sldChg chg="addSp modSp">
        <pc:chgData name="John Kopp" userId="12fb49b2b9fba9a9" providerId="Windows Live" clId="Web-{DA8BE4E7-5028-B270-89F5-B65D303852A0}" dt="2025-04-25T15:55:18.662" v="4772" actId="20577"/>
        <pc:sldMkLst>
          <pc:docMk/>
          <pc:sldMk cId="779971636" sldId="266"/>
        </pc:sldMkLst>
        <pc:spChg chg="mod">
          <ac:chgData name="John Kopp" userId="12fb49b2b9fba9a9" providerId="Windows Live" clId="Web-{DA8BE4E7-5028-B270-89F5-B65D303852A0}" dt="2025-04-25T15:55:18.662" v="4772" actId="20577"/>
          <ac:spMkLst>
            <pc:docMk/>
            <pc:sldMk cId="779971636" sldId="266"/>
            <ac:spMk id="5" creationId="{1B07C49E-AFFC-EC46-8930-E4D428F5F943}"/>
          </ac:spMkLst>
        </pc:spChg>
        <pc:graphicFrameChg chg="add mod modGraphic">
          <ac:chgData name="John Kopp" userId="12fb49b2b9fba9a9" providerId="Windows Live" clId="Web-{DA8BE4E7-5028-B270-89F5-B65D303852A0}" dt="2025-04-25T15:51:10.934" v="4584" actId="1076"/>
          <ac:graphicFrameMkLst>
            <pc:docMk/>
            <pc:sldMk cId="779971636" sldId="266"/>
            <ac:graphicFrameMk id="2" creationId="{5C1418C8-366D-7549-E722-A98DA4359E62}"/>
          </ac:graphicFrameMkLst>
        </pc:graphicFrameChg>
      </pc:sldChg>
      <pc:sldChg chg="addSp delSp modSp">
        <pc:chgData name="John Kopp" userId="12fb49b2b9fba9a9" providerId="Windows Live" clId="Web-{DA8BE4E7-5028-B270-89F5-B65D303852A0}" dt="2025-04-25T14:20:14.621" v="1674" actId="20577"/>
        <pc:sldMkLst>
          <pc:docMk/>
          <pc:sldMk cId="280316088" sldId="299"/>
        </pc:sldMkLst>
        <pc:spChg chg="add del mod">
          <ac:chgData name="John Kopp" userId="12fb49b2b9fba9a9" providerId="Windows Live" clId="Web-{DA8BE4E7-5028-B270-89F5-B65D303852A0}" dt="2025-04-25T13:58:02.115" v="1344"/>
          <ac:spMkLst>
            <pc:docMk/>
            <pc:sldMk cId="280316088" sldId="299"/>
            <ac:spMk id="2" creationId="{AD7139E2-79CF-A600-2AEE-9D25BFEDEDF7}"/>
          </ac:spMkLst>
        </pc:spChg>
        <pc:spChg chg="mod">
          <ac:chgData name="John Kopp" userId="12fb49b2b9fba9a9" providerId="Windows Live" clId="Web-{DA8BE4E7-5028-B270-89F5-B65D303852A0}" dt="2025-04-25T14:20:14.621" v="1674" actId="20577"/>
          <ac:spMkLst>
            <pc:docMk/>
            <pc:sldMk cId="280316088" sldId="299"/>
            <ac:spMk id="3" creationId="{AB0AB2AC-B7E6-6849-9AE9-697369407F8F}"/>
          </ac:spMkLst>
        </pc:spChg>
        <pc:spChg chg="mod">
          <ac:chgData name="John Kopp" userId="12fb49b2b9fba9a9" providerId="Windows Live" clId="Web-{DA8BE4E7-5028-B270-89F5-B65D303852A0}" dt="2025-04-25T13:55:37.094" v="1278" actId="20577"/>
          <ac:spMkLst>
            <pc:docMk/>
            <pc:sldMk cId="280316088" sldId="299"/>
            <ac:spMk id="5" creationId="{1B07C49E-AFFC-EC46-8930-E4D428F5F943}"/>
          </ac:spMkLst>
        </pc:spChg>
        <pc:spChg chg="add del mod">
          <ac:chgData name="John Kopp" userId="12fb49b2b9fba9a9" providerId="Windows Live" clId="Web-{DA8BE4E7-5028-B270-89F5-B65D303852A0}" dt="2025-04-25T13:57:42.192" v="1343"/>
          <ac:spMkLst>
            <pc:docMk/>
            <pc:sldMk cId="280316088" sldId="299"/>
            <ac:spMk id="7" creationId="{D8938C3A-AE81-E562-D72C-4CEE28B5502C}"/>
          </ac:spMkLst>
        </pc:spChg>
        <pc:spChg chg="add mod">
          <ac:chgData name="John Kopp" userId="12fb49b2b9fba9a9" providerId="Windows Live" clId="Web-{DA8BE4E7-5028-B270-89F5-B65D303852A0}" dt="2025-04-25T14:00:40.684" v="1383" actId="20577"/>
          <ac:spMkLst>
            <pc:docMk/>
            <pc:sldMk cId="280316088" sldId="299"/>
            <ac:spMk id="8" creationId="{70E97DB2-C6B0-8685-774F-434FAB57698C}"/>
          </ac:spMkLst>
        </pc:spChg>
        <pc:spChg chg="add mod">
          <ac:chgData name="John Kopp" userId="12fb49b2b9fba9a9" providerId="Windows Live" clId="Web-{DA8BE4E7-5028-B270-89F5-B65D303852A0}" dt="2025-04-25T14:01:50.265" v="1419" actId="20577"/>
          <ac:spMkLst>
            <pc:docMk/>
            <pc:sldMk cId="280316088" sldId="299"/>
            <ac:spMk id="9" creationId="{5A1109CD-1472-E466-58D5-D6AE07B92C50}"/>
          </ac:spMkLst>
        </pc:spChg>
        <pc:spChg chg="add del mod">
          <ac:chgData name="John Kopp" userId="12fb49b2b9fba9a9" providerId="Windows Live" clId="Web-{DA8BE4E7-5028-B270-89F5-B65D303852A0}" dt="2025-04-25T14:00:29.933" v="1373"/>
          <ac:spMkLst>
            <pc:docMk/>
            <pc:sldMk cId="280316088" sldId="299"/>
            <ac:spMk id="10" creationId="{5EBF1B8D-38B1-3FA1-B9EC-BED8FC4296A7}"/>
          </ac:spMkLst>
        </pc:spChg>
        <pc:spChg chg="add mod">
          <ac:chgData name="John Kopp" userId="12fb49b2b9fba9a9" providerId="Windows Live" clId="Web-{DA8BE4E7-5028-B270-89F5-B65D303852A0}" dt="2025-04-25T14:06:46.011" v="1470" actId="14100"/>
          <ac:spMkLst>
            <pc:docMk/>
            <pc:sldMk cId="280316088" sldId="299"/>
            <ac:spMk id="11" creationId="{51407CFD-8B2A-C46F-BE86-7D423936A0E8}"/>
          </ac:spMkLst>
        </pc:spChg>
        <pc:spChg chg="add mod">
          <ac:chgData name="John Kopp" userId="12fb49b2b9fba9a9" providerId="Windows Live" clId="Web-{DA8BE4E7-5028-B270-89F5-B65D303852A0}" dt="2025-04-25T14:06:53.574" v="1471" actId="1076"/>
          <ac:spMkLst>
            <pc:docMk/>
            <pc:sldMk cId="280316088" sldId="299"/>
            <ac:spMk id="12" creationId="{B43A62C1-7F23-1B87-EE7C-99783331C3FF}"/>
          </ac:spMkLst>
        </pc:spChg>
        <pc:spChg chg="add del">
          <ac:chgData name="John Kopp" userId="12fb49b2b9fba9a9" providerId="Windows Live" clId="Web-{DA8BE4E7-5028-B270-89F5-B65D303852A0}" dt="2025-04-25T14:05:45.727" v="1451"/>
          <ac:spMkLst>
            <pc:docMk/>
            <pc:sldMk cId="280316088" sldId="299"/>
            <ac:spMk id="13" creationId="{9DB9EE50-280F-8690-76D2-EF42D4483E40}"/>
          </ac:spMkLst>
        </pc:spChg>
        <pc:spChg chg="add mod">
          <ac:chgData name="John Kopp" userId="12fb49b2b9fba9a9" providerId="Windows Live" clId="Web-{DA8BE4E7-5028-B270-89F5-B65D303852A0}" dt="2025-04-25T14:07:12.168" v="1474" actId="1076"/>
          <ac:spMkLst>
            <pc:docMk/>
            <pc:sldMk cId="280316088" sldId="299"/>
            <ac:spMk id="14" creationId="{5FA25BBA-0007-A8CE-E184-6DF066E89818}"/>
          </ac:spMkLst>
        </pc:spChg>
        <pc:spChg chg="add mod">
          <ac:chgData name="John Kopp" userId="12fb49b2b9fba9a9" providerId="Windows Live" clId="Web-{DA8BE4E7-5028-B270-89F5-B65D303852A0}" dt="2025-04-25T14:07:23.075" v="1476" actId="14100"/>
          <ac:spMkLst>
            <pc:docMk/>
            <pc:sldMk cId="280316088" sldId="299"/>
            <ac:spMk id="15" creationId="{AC50E610-AED3-CBAE-6580-C745AFDDC902}"/>
          </ac:spMkLst>
        </pc:spChg>
        <pc:spChg chg="add mod">
          <ac:chgData name="John Kopp" userId="12fb49b2b9fba9a9" providerId="Windows Live" clId="Web-{DA8BE4E7-5028-B270-89F5-B65D303852A0}" dt="2025-04-25T14:08:47.188" v="1501" actId="20577"/>
          <ac:spMkLst>
            <pc:docMk/>
            <pc:sldMk cId="280316088" sldId="299"/>
            <ac:spMk id="16" creationId="{7F6D136B-2F7C-6CFF-514D-7DD81535831C}"/>
          </ac:spMkLst>
        </pc:spChg>
        <pc:spChg chg="add mod">
          <ac:chgData name="John Kopp" userId="12fb49b2b9fba9a9" providerId="Windows Live" clId="Web-{DA8BE4E7-5028-B270-89F5-B65D303852A0}" dt="2025-04-25T14:09:30.361" v="1530" actId="20577"/>
          <ac:spMkLst>
            <pc:docMk/>
            <pc:sldMk cId="280316088" sldId="299"/>
            <ac:spMk id="17" creationId="{A7DBEC86-AE86-2019-1F49-CB859DDDDC52}"/>
          </ac:spMkLst>
        </pc:spChg>
        <pc:spChg chg="add mod">
          <ac:chgData name="John Kopp" userId="12fb49b2b9fba9a9" providerId="Windows Live" clId="Web-{DA8BE4E7-5028-B270-89F5-B65D303852A0}" dt="2025-04-25T14:11:25.631" v="1575" actId="20577"/>
          <ac:spMkLst>
            <pc:docMk/>
            <pc:sldMk cId="280316088" sldId="299"/>
            <ac:spMk id="18" creationId="{B4F4ABFE-1A97-E5E6-492A-62BAEAFDACAD}"/>
          </ac:spMkLst>
        </pc:spChg>
        <pc:cxnChg chg="add mod">
          <ac:chgData name="John Kopp" userId="12fb49b2b9fba9a9" providerId="Windows Live" clId="Web-{DA8BE4E7-5028-B270-89F5-B65D303852A0}" dt="2025-04-25T14:12:41.431" v="1578" actId="14100"/>
          <ac:cxnSpMkLst>
            <pc:docMk/>
            <pc:sldMk cId="280316088" sldId="299"/>
            <ac:cxnSpMk id="19" creationId="{1C5AFFB7-AC5E-1FC4-EB81-F3BFF3BFF475}"/>
          </ac:cxnSpMkLst>
        </pc:cxnChg>
        <pc:cxnChg chg="add del">
          <ac:chgData name="John Kopp" userId="12fb49b2b9fba9a9" providerId="Windows Live" clId="Web-{DA8BE4E7-5028-B270-89F5-B65D303852A0}" dt="2025-04-25T14:12:58.432" v="1580"/>
          <ac:cxnSpMkLst>
            <pc:docMk/>
            <pc:sldMk cId="280316088" sldId="299"/>
            <ac:cxnSpMk id="20" creationId="{897A4397-18CC-DD97-2058-729866C46969}"/>
          </ac:cxnSpMkLst>
        </pc:cxnChg>
        <pc:cxnChg chg="add del mod">
          <ac:chgData name="John Kopp" userId="12fb49b2b9fba9a9" providerId="Windows Live" clId="Web-{DA8BE4E7-5028-B270-89F5-B65D303852A0}" dt="2025-04-25T14:13:29.105" v="1583"/>
          <ac:cxnSpMkLst>
            <pc:docMk/>
            <pc:sldMk cId="280316088" sldId="299"/>
            <ac:cxnSpMk id="21" creationId="{2F709AF7-E61C-E33A-C248-5098B4CDAD95}"/>
          </ac:cxnSpMkLst>
        </pc:cxnChg>
        <pc:cxnChg chg="add">
          <ac:chgData name="John Kopp" userId="12fb49b2b9fba9a9" providerId="Windows Live" clId="Web-{DA8BE4E7-5028-B270-89F5-B65D303852A0}" dt="2025-04-25T14:14:01.919" v="1584"/>
          <ac:cxnSpMkLst>
            <pc:docMk/>
            <pc:sldMk cId="280316088" sldId="299"/>
            <ac:cxnSpMk id="22" creationId="{6D5B6EDB-AFBF-1003-A5FC-1F06EBA32CD4}"/>
          </ac:cxnSpMkLst>
        </pc:cxnChg>
        <pc:cxnChg chg="add del mod">
          <ac:chgData name="John Kopp" userId="12fb49b2b9fba9a9" providerId="Windows Live" clId="Web-{DA8BE4E7-5028-B270-89F5-B65D303852A0}" dt="2025-04-25T14:14:33.108" v="1587"/>
          <ac:cxnSpMkLst>
            <pc:docMk/>
            <pc:sldMk cId="280316088" sldId="299"/>
            <ac:cxnSpMk id="23" creationId="{6330C272-D090-E575-EDFB-D5BAB86D8C62}"/>
          </ac:cxnSpMkLst>
        </pc:cxnChg>
        <pc:cxnChg chg="add mod">
          <ac:chgData name="John Kopp" userId="12fb49b2b9fba9a9" providerId="Windows Live" clId="Web-{DA8BE4E7-5028-B270-89F5-B65D303852A0}" dt="2025-04-25T14:14:56.202" v="1589" actId="14100"/>
          <ac:cxnSpMkLst>
            <pc:docMk/>
            <pc:sldMk cId="280316088" sldId="299"/>
            <ac:cxnSpMk id="24" creationId="{F3C6297C-97ED-7703-62B8-F400306D5C51}"/>
          </ac:cxnSpMkLst>
        </pc:cxnChg>
        <pc:cxnChg chg="add mod">
          <ac:chgData name="John Kopp" userId="12fb49b2b9fba9a9" providerId="Windows Live" clId="Web-{DA8BE4E7-5028-B270-89F5-B65D303852A0}" dt="2025-04-25T14:15:16.937" v="1591" actId="14100"/>
          <ac:cxnSpMkLst>
            <pc:docMk/>
            <pc:sldMk cId="280316088" sldId="299"/>
            <ac:cxnSpMk id="25" creationId="{17D539A3-8525-AA07-FB92-A6A5C477F538}"/>
          </ac:cxnSpMkLst>
        </pc:cxnChg>
        <pc:cxnChg chg="add">
          <ac:chgData name="John Kopp" userId="12fb49b2b9fba9a9" providerId="Windows Live" clId="Web-{DA8BE4E7-5028-B270-89F5-B65D303852A0}" dt="2025-04-25T14:15:29.657" v="1592"/>
          <ac:cxnSpMkLst>
            <pc:docMk/>
            <pc:sldMk cId="280316088" sldId="299"/>
            <ac:cxnSpMk id="26" creationId="{247C8C6C-5B6D-F7EB-11AB-BEB854916E51}"/>
          </ac:cxnSpMkLst>
        </pc:cxnChg>
        <pc:cxnChg chg="add">
          <ac:chgData name="John Kopp" userId="12fb49b2b9fba9a9" providerId="Windows Live" clId="Web-{DA8BE4E7-5028-B270-89F5-B65D303852A0}" dt="2025-04-25T14:15:45.251" v="1593"/>
          <ac:cxnSpMkLst>
            <pc:docMk/>
            <pc:sldMk cId="280316088" sldId="299"/>
            <ac:cxnSpMk id="27" creationId="{5B72452A-9CE9-7F50-9956-9F1725FC98FC}"/>
          </ac:cxnSpMkLst>
        </pc:cxnChg>
        <pc:cxnChg chg="add">
          <ac:chgData name="John Kopp" userId="12fb49b2b9fba9a9" providerId="Windows Live" clId="Web-{DA8BE4E7-5028-B270-89F5-B65D303852A0}" dt="2025-04-25T14:16:01.439" v="1594"/>
          <ac:cxnSpMkLst>
            <pc:docMk/>
            <pc:sldMk cId="280316088" sldId="299"/>
            <ac:cxnSpMk id="28" creationId="{2B805A0E-6CE7-08AB-AE84-CDCB086481F7}"/>
          </ac:cxnSpMkLst>
        </pc:cxnChg>
        <pc:cxnChg chg="add">
          <ac:chgData name="John Kopp" userId="12fb49b2b9fba9a9" providerId="Windows Live" clId="Web-{DA8BE4E7-5028-B270-89F5-B65D303852A0}" dt="2025-04-25T14:16:10.924" v="1595"/>
          <ac:cxnSpMkLst>
            <pc:docMk/>
            <pc:sldMk cId="280316088" sldId="299"/>
            <ac:cxnSpMk id="29" creationId="{26CD2F63-6D0A-6E70-EEB8-9EFB897D44BB}"/>
          </ac:cxnSpMkLst>
        </pc:cxnChg>
        <pc:cxnChg chg="add del">
          <ac:chgData name="John Kopp" userId="12fb49b2b9fba9a9" providerId="Windows Live" clId="Web-{DA8BE4E7-5028-B270-89F5-B65D303852A0}" dt="2025-04-25T14:16:28.987" v="1597"/>
          <ac:cxnSpMkLst>
            <pc:docMk/>
            <pc:sldMk cId="280316088" sldId="299"/>
            <ac:cxnSpMk id="30" creationId="{CE76CA5E-82EB-2D26-C672-01F492D75814}"/>
          </ac:cxnSpMkLst>
        </pc:cxnChg>
        <pc:cxnChg chg="add mod">
          <ac:chgData name="John Kopp" userId="12fb49b2b9fba9a9" providerId="Windows Live" clId="Web-{DA8BE4E7-5028-B270-89F5-B65D303852A0}" dt="2025-04-25T14:16:50.113" v="1600" actId="14100"/>
          <ac:cxnSpMkLst>
            <pc:docMk/>
            <pc:sldMk cId="280316088" sldId="299"/>
            <ac:cxnSpMk id="31" creationId="{014F65E0-40AF-0251-C455-81B0D093080C}"/>
          </ac:cxnSpMkLst>
        </pc:cxnChg>
        <pc:cxnChg chg="add mod">
          <ac:chgData name="John Kopp" userId="12fb49b2b9fba9a9" providerId="Windows Live" clId="Web-{DA8BE4E7-5028-B270-89F5-B65D303852A0}" dt="2025-04-25T14:17:16.208" v="1603" actId="14100"/>
          <ac:cxnSpMkLst>
            <pc:docMk/>
            <pc:sldMk cId="280316088" sldId="299"/>
            <ac:cxnSpMk id="32" creationId="{6BF10B6B-0704-54B7-B021-1C67FB3B507A}"/>
          </ac:cxnSpMkLst>
        </pc:cxnChg>
        <pc:cxnChg chg="add mod">
          <ac:chgData name="John Kopp" userId="12fb49b2b9fba9a9" providerId="Windows Live" clId="Web-{DA8BE4E7-5028-B270-89F5-B65D303852A0}" dt="2025-04-25T14:17:35.724" v="1605" actId="14100"/>
          <ac:cxnSpMkLst>
            <pc:docMk/>
            <pc:sldMk cId="280316088" sldId="299"/>
            <ac:cxnSpMk id="33" creationId="{1B0B828C-FCAB-6531-B53A-51F31AFDF665}"/>
          </ac:cxnSpMkLst>
        </pc:cxnChg>
        <pc:cxnChg chg="add">
          <ac:chgData name="John Kopp" userId="12fb49b2b9fba9a9" providerId="Windows Live" clId="Web-{DA8BE4E7-5028-B270-89F5-B65D303852A0}" dt="2025-04-25T14:17:54.272" v="1606"/>
          <ac:cxnSpMkLst>
            <pc:docMk/>
            <pc:sldMk cId="280316088" sldId="299"/>
            <ac:cxnSpMk id="34" creationId="{31D7EBBC-0161-258B-EC7C-EB96E51B1F7E}"/>
          </ac:cxnSpMkLst>
        </pc:cxnChg>
      </pc:sldChg>
      <pc:sldChg chg="addSp delSp modSp">
        <pc:chgData name="John Kopp" userId="12fb49b2b9fba9a9" providerId="Windows Live" clId="Web-{DA8BE4E7-5028-B270-89F5-B65D303852A0}" dt="2025-04-25T14:42:54.958" v="2240"/>
        <pc:sldMkLst>
          <pc:docMk/>
          <pc:sldMk cId="1385553969" sldId="302"/>
        </pc:sldMkLst>
        <pc:spChg chg="mod">
          <ac:chgData name="John Kopp" userId="12fb49b2b9fba9a9" providerId="Windows Live" clId="Web-{DA8BE4E7-5028-B270-89F5-B65D303852A0}" dt="2025-04-25T14:35:57.643" v="2216" actId="14100"/>
          <ac:spMkLst>
            <pc:docMk/>
            <pc:sldMk cId="1385553969" sldId="302"/>
            <ac:spMk id="2" creationId="{8B78C759-C687-440F-8CAE-D3071F1AB630}"/>
          </ac:spMkLst>
        </pc:spChg>
        <pc:spChg chg="mod">
          <ac:chgData name="John Kopp" userId="12fb49b2b9fba9a9" providerId="Windows Live" clId="Web-{DA8BE4E7-5028-B270-89F5-B65D303852A0}" dt="2025-04-25T14:29:35.534" v="1970" actId="20577"/>
          <ac:spMkLst>
            <pc:docMk/>
            <pc:sldMk cId="1385553969" sldId="302"/>
            <ac:spMk id="3" creationId="{AB0AB2AC-B7E6-6849-9AE9-697369407F8F}"/>
          </ac:spMkLst>
        </pc:spChg>
        <pc:spChg chg="add mod">
          <ac:chgData name="John Kopp" userId="12fb49b2b9fba9a9" providerId="Windows Live" clId="Web-{DA8BE4E7-5028-B270-89F5-B65D303852A0}" dt="2025-04-25T14:30:04.410" v="1999" actId="20577"/>
          <ac:spMkLst>
            <pc:docMk/>
            <pc:sldMk cId="1385553969" sldId="302"/>
            <ac:spMk id="5" creationId="{CE696A97-75CC-A325-EC08-C35F01C6F272}"/>
          </ac:spMkLst>
        </pc:spChg>
        <pc:spChg chg="add mod">
          <ac:chgData name="John Kopp" userId="12fb49b2b9fba9a9" providerId="Windows Live" clId="Web-{DA8BE4E7-5028-B270-89F5-B65D303852A0}" dt="2025-04-25T14:31:41.820" v="2035" actId="20577"/>
          <ac:spMkLst>
            <pc:docMk/>
            <pc:sldMk cId="1385553969" sldId="302"/>
            <ac:spMk id="7" creationId="{36DD9BF8-9DB9-3602-05DE-5EBC6EA2AC72}"/>
          </ac:spMkLst>
        </pc:spChg>
        <pc:spChg chg="add mod">
          <ac:chgData name="John Kopp" userId="12fb49b2b9fba9a9" providerId="Windows Live" clId="Web-{DA8BE4E7-5028-B270-89F5-B65D303852A0}" dt="2025-04-25T14:32:09.087" v="2071" actId="20577"/>
          <ac:spMkLst>
            <pc:docMk/>
            <pc:sldMk cId="1385553969" sldId="302"/>
            <ac:spMk id="8" creationId="{0293AACB-651D-8901-0096-75B45E0A78EE}"/>
          </ac:spMkLst>
        </pc:spChg>
        <pc:spChg chg="add mod">
          <ac:chgData name="John Kopp" userId="12fb49b2b9fba9a9" providerId="Windows Live" clId="Web-{DA8BE4E7-5028-B270-89F5-B65D303852A0}" dt="2025-04-25T14:35:04.813" v="2179" actId="20577"/>
          <ac:spMkLst>
            <pc:docMk/>
            <pc:sldMk cId="1385553969" sldId="302"/>
            <ac:spMk id="9" creationId="{1B6D3F05-3728-977A-233F-871C1FF0E13B}"/>
          </ac:spMkLst>
        </pc:spChg>
        <pc:spChg chg="add mod">
          <ac:chgData name="John Kopp" userId="12fb49b2b9fba9a9" providerId="Windows Live" clId="Web-{DA8BE4E7-5028-B270-89F5-B65D303852A0}" dt="2025-04-25T14:35:10.782" v="2180" actId="14100"/>
          <ac:spMkLst>
            <pc:docMk/>
            <pc:sldMk cId="1385553969" sldId="302"/>
            <ac:spMk id="10" creationId="{D11AD559-8155-E5B3-B849-482B66AB026A}"/>
          </ac:spMkLst>
        </pc:spChg>
        <pc:spChg chg="add mod">
          <ac:chgData name="John Kopp" userId="12fb49b2b9fba9a9" providerId="Windows Live" clId="Web-{DA8BE4E7-5028-B270-89F5-B65D303852A0}" dt="2025-04-25T14:36:02.253" v="2217" actId="14100"/>
          <ac:spMkLst>
            <pc:docMk/>
            <pc:sldMk cId="1385553969" sldId="302"/>
            <ac:spMk id="12" creationId="{B3D9BAB9-502D-F40F-F478-AF84DC98A8C4}"/>
          </ac:spMkLst>
        </pc:spChg>
        <pc:cxnChg chg="add del mod">
          <ac:chgData name="John Kopp" userId="12fb49b2b9fba9a9" providerId="Windows Live" clId="Web-{DA8BE4E7-5028-B270-89F5-B65D303852A0}" dt="2025-04-25T14:41:18.485" v="2229"/>
          <ac:cxnSpMkLst>
            <pc:docMk/>
            <pc:sldMk cId="1385553969" sldId="302"/>
            <ac:cxnSpMk id="13" creationId="{2BB50E6C-3ADF-CDC1-0406-2A484540D830}"/>
          </ac:cxnSpMkLst>
        </pc:cxnChg>
        <pc:cxnChg chg="add del">
          <ac:chgData name="John Kopp" userId="12fb49b2b9fba9a9" providerId="Windows Live" clId="Web-{DA8BE4E7-5028-B270-89F5-B65D303852A0}" dt="2025-04-25T14:41:27.798" v="2231"/>
          <ac:cxnSpMkLst>
            <pc:docMk/>
            <pc:sldMk cId="1385553969" sldId="302"/>
            <ac:cxnSpMk id="14" creationId="{D7D417B7-75A0-64FD-6552-1C50662803B6}"/>
          </ac:cxnSpMkLst>
        </pc:cxnChg>
        <pc:cxnChg chg="add del mod">
          <ac:chgData name="John Kopp" userId="12fb49b2b9fba9a9" providerId="Windows Live" clId="Web-{DA8BE4E7-5028-B270-89F5-B65D303852A0}" dt="2025-04-25T14:41:59.956" v="2235"/>
          <ac:cxnSpMkLst>
            <pc:docMk/>
            <pc:sldMk cId="1385553969" sldId="302"/>
            <ac:cxnSpMk id="15" creationId="{1CD91FC6-EB5F-992A-58A4-5FC31278A6D1}"/>
          </ac:cxnSpMkLst>
        </pc:cxnChg>
        <pc:cxnChg chg="add">
          <ac:chgData name="John Kopp" userId="12fb49b2b9fba9a9" providerId="Windows Live" clId="Web-{DA8BE4E7-5028-B270-89F5-B65D303852A0}" dt="2025-04-25T14:42:12.691" v="2236"/>
          <ac:cxnSpMkLst>
            <pc:docMk/>
            <pc:sldMk cId="1385553969" sldId="302"/>
            <ac:cxnSpMk id="16" creationId="{52E72352-CDD5-C089-7936-3123F51B0C6C}"/>
          </ac:cxnSpMkLst>
        </pc:cxnChg>
        <pc:cxnChg chg="add">
          <ac:chgData name="John Kopp" userId="12fb49b2b9fba9a9" providerId="Windows Live" clId="Web-{DA8BE4E7-5028-B270-89F5-B65D303852A0}" dt="2025-04-25T14:42:23.863" v="2237"/>
          <ac:cxnSpMkLst>
            <pc:docMk/>
            <pc:sldMk cId="1385553969" sldId="302"/>
            <ac:cxnSpMk id="17" creationId="{036E55F3-56E3-8364-3BE1-7A638D59E44C}"/>
          </ac:cxnSpMkLst>
        </pc:cxnChg>
        <pc:cxnChg chg="add">
          <ac:chgData name="John Kopp" userId="12fb49b2b9fba9a9" providerId="Windows Live" clId="Web-{DA8BE4E7-5028-B270-89F5-B65D303852A0}" dt="2025-04-25T14:42:32.598" v="2238"/>
          <ac:cxnSpMkLst>
            <pc:docMk/>
            <pc:sldMk cId="1385553969" sldId="302"/>
            <ac:cxnSpMk id="18" creationId="{4143D328-1E80-3273-8A7C-75E734E9BE2B}"/>
          </ac:cxnSpMkLst>
        </pc:cxnChg>
        <pc:cxnChg chg="add">
          <ac:chgData name="John Kopp" userId="12fb49b2b9fba9a9" providerId="Windows Live" clId="Web-{DA8BE4E7-5028-B270-89F5-B65D303852A0}" dt="2025-04-25T14:42:43.145" v="2239"/>
          <ac:cxnSpMkLst>
            <pc:docMk/>
            <pc:sldMk cId="1385553969" sldId="302"/>
            <ac:cxnSpMk id="19" creationId="{B3B3CDB7-CF5F-61C0-F425-772A190C145E}"/>
          </ac:cxnSpMkLst>
        </pc:cxnChg>
        <pc:cxnChg chg="add">
          <ac:chgData name="John Kopp" userId="12fb49b2b9fba9a9" providerId="Windows Live" clId="Web-{DA8BE4E7-5028-B270-89F5-B65D303852A0}" dt="2025-04-25T14:42:54.958" v="2240"/>
          <ac:cxnSpMkLst>
            <pc:docMk/>
            <pc:sldMk cId="1385553969" sldId="302"/>
            <ac:cxnSpMk id="20" creationId="{51D21182-8949-C75F-4C72-D93DEE9A1D06}"/>
          </ac:cxnSpMkLst>
        </pc:cxnChg>
      </pc:sldChg>
      <pc:sldChg chg="modSp">
        <pc:chgData name="John Kopp" userId="12fb49b2b9fba9a9" providerId="Windows Live" clId="Web-{DA8BE4E7-5028-B270-89F5-B65D303852A0}" dt="2025-04-25T12:26:42.677" v="11" actId="20577"/>
        <pc:sldMkLst>
          <pc:docMk/>
          <pc:sldMk cId="1277611629" sldId="327"/>
        </pc:sldMkLst>
        <pc:spChg chg="mod">
          <ac:chgData name="John Kopp" userId="12fb49b2b9fba9a9" providerId="Windows Live" clId="Web-{DA8BE4E7-5028-B270-89F5-B65D303852A0}" dt="2025-04-25T12:26:42.677" v="11" actId="20577"/>
          <ac:spMkLst>
            <pc:docMk/>
            <pc:sldMk cId="1277611629" sldId="327"/>
            <ac:spMk id="6" creationId="{2C36AF9D-A911-994B-90EA-013D4CDA5604}"/>
          </ac:spMkLst>
        </pc:spChg>
      </pc:sldChg>
      <pc:sldChg chg="modSp">
        <pc:chgData name="John Kopp" userId="12fb49b2b9fba9a9" providerId="Windows Live" clId="Web-{DA8BE4E7-5028-B270-89F5-B65D303852A0}" dt="2025-04-25T13:12:17.486" v="837" actId="20577"/>
        <pc:sldMkLst>
          <pc:docMk/>
          <pc:sldMk cId="2560061391" sldId="332"/>
        </pc:sldMkLst>
        <pc:spChg chg="mod">
          <ac:chgData name="John Kopp" userId="12fb49b2b9fba9a9" providerId="Windows Live" clId="Web-{DA8BE4E7-5028-B270-89F5-B65D303852A0}" dt="2025-04-25T13:12:17.486" v="837" actId="20577"/>
          <ac:spMkLst>
            <pc:docMk/>
            <pc:sldMk cId="2560061391" sldId="332"/>
            <ac:spMk id="5" creationId="{8E999A1B-8752-489F-A63B-EA2F60186B52}"/>
          </ac:spMkLst>
        </pc:spChg>
      </pc:sldChg>
      <pc:sldChg chg="addSp delSp modSp add mod ord replId modClrScheme chgLayout">
        <pc:chgData name="John Kopp" userId="12fb49b2b9fba9a9" providerId="Windows Live" clId="Web-{DA8BE4E7-5028-B270-89F5-B65D303852A0}" dt="2025-04-25T15:35:41.365" v="3765" actId="20577"/>
        <pc:sldMkLst>
          <pc:docMk/>
          <pc:sldMk cId="610011689" sldId="333"/>
        </pc:sldMkLst>
        <pc:spChg chg="add del">
          <ac:chgData name="John Kopp" userId="12fb49b2b9fba9a9" providerId="Windows Live" clId="Web-{DA8BE4E7-5028-B270-89F5-B65D303852A0}" dt="2025-04-25T15:01:54.628" v="3057"/>
          <ac:spMkLst>
            <pc:docMk/>
            <pc:sldMk cId="610011689" sldId="333"/>
            <ac:spMk id="2" creationId="{B5067746-7FA3-A582-F263-7A4E1F967A86}"/>
          </ac:spMkLst>
        </pc:spChg>
        <pc:spChg chg="add del mod ord">
          <ac:chgData name="John Kopp" userId="12fb49b2b9fba9a9" providerId="Windows Live" clId="Web-{DA8BE4E7-5028-B270-89F5-B65D303852A0}" dt="2025-04-25T15:02:25.864" v="3059"/>
          <ac:spMkLst>
            <pc:docMk/>
            <pc:sldMk cId="610011689" sldId="333"/>
            <ac:spMk id="3" creationId="{19376270-28CD-7978-8F9A-314D5061D9CA}"/>
          </ac:spMkLst>
        </pc:spChg>
        <pc:spChg chg="mod ord">
          <ac:chgData name="John Kopp" userId="12fb49b2b9fba9a9" providerId="Windows Live" clId="Web-{DA8BE4E7-5028-B270-89F5-B65D303852A0}" dt="2025-04-25T15:02:25.864" v="3059"/>
          <ac:spMkLst>
            <pc:docMk/>
            <pc:sldMk cId="610011689" sldId="333"/>
            <ac:spMk id="4" creationId="{890B1BA1-0957-C56A-9560-55FB5A017AAC}"/>
          </ac:spMkLst>
        </pc:spChg>
        <pc:spChg chg="mod ord">
          <ac:chgData name="John Kopp" userId="12fb49b2b9fba9a9" providerId="Windows Live" clId="Web-{DA8BE4E7-5028-B270-89F5-B65D303852A0}" dt="2025-04-25T15:16:21.210" v="3287" actId="14100"/>
          <ac:spMkLst>
            <pc:docMk/>
            <pc:sldMk cId="610011689" sldId="333"/>
            <ac:spMk id="5" creationId="{9F2EB87A-7306-A876-91B9-D26E16AA8E6E}"/>
          </ac:spMkLst>
        </pc:spChg>
        <pc:spChg chg="add mod">
          <ac:chgData name="John Kopp" userId="12fb49b2b9fba9a9" providerId="Windows Live" clId="Web-{DA8BE4E7-5028-B270-89F5-B65D303852A0}" dt="2025-04-25T15:08:09.143" v="3229" actId="14100"/>
          <ac:spMkLst>
            <pc:docMk/>
            <pc:sldMk cId="610011689" sldId="333"/>
            <ac:spMk id="6" creationId="{6D07E6B8-B39A-604F-C2F4-AF071ED9E0F4}"/>
          </ac:spMkLst>
        </pc:spChg>
        <pc:spChg chg="add mod">
          <ac:chgData name="John Kopp" userId="12fb49b2b9fba9a9" providerId="Windows Live" clId="Web-{DA8BE4E7-5028-B270-89F5-B65D303852A0}" dt="2025-04-25T15:08:18.659" v="3230" actId="14100"/>
          <ac:spMkLst>
            <pc:docMk/>
            <pc:sldMk cId="610011689" sldId="333"/>
            <ac:spMk id="7" creationId="{ACFCE430-3877-4269-3843-34DCBF6B9725}"/>
          </ac:spMkLst>
        </pc:spChg>
        <pc:spChg chg="mod">
          <ac:chgData name="John Kopp" userId="12fb49b2b9fba9a9" providerId="Windows Live" clId="Web-{DA8BE4E7-5028-B270-89F5-B65D303852A0}" dt="2025-04-25T15:00:03.718" v="3031" actId="20577"/>
          <ac:spMkLst>
            <pc:docMk/>
            <pc:sldMk cId="610011689" sldId="333"/>
            <ac:spMk id="8" creationId="{487776BE-ED36-2315-520E-C101E683F576}"/>
          </ac:spMkLst>
        </pc:spChg>
        <pc:spChg chg="add mod">
          <ac:chgData name="John Kopp" userId="12fb49b2b9fba9a9" providerId="Windows Live" clId="Web-{DA8BE4E7-5028-B270-89F5-B65D303852A0}" dt="2025-04-25T15:22:44.272" v="3511" actId="1076"/>
          <ac:spMkLst>
            <pc:docMk/>
            <pc:sldMk cId="610011689" sldId="333"/>
            <ac:spMk id="9" creationId="{4C8447D1-4E79-C235-E6E6-B3C341B1208D}"/>
          </ac:spMkLst>
        </pc:spChg>
        <pc:spChg chg="add mod">
          <ac:chgData name="John Kopp" userId="12fb49b2b9fba9a9" providerId="Windows Live" clId="Web-{DA8BE4E7-5028-B270-89F5-B65D303852A0}" dt="2025-04-25T15:13:09.811" v="3283"/>
          <ac:spMkLst>
            <pc:docMk/>
            <pc:sldMk cId="610011689" sldId="333"/>
            <ac:spMk id="10" creationId="{9D593344-E7A3-B842-BB06-34DF7A4D3CF7}"/>
          </ac:spMkLst>
        </pc:spChg>
        <pc:spChg chg="add mod">
          <ac:chgData name="John Kopp" userId="12fb49b2b9fba9a9" providerId="Windows Live" clId="Web-{DA8BE4E7-5028-B270-89F5-B65D303852A0}" dt="2025-04-25T15:08:33.988" v="3233" actId="14100"/>
          <ac:spMkLst>
            <pc:docMk/>
            <pc:sldMk cId="610011689" sldId="333"/>
            <ac:spMk id="11" creationId="{1E11AA64-3136-B518-20F7-406749DBEF48}"/>
          </ac:spMkLst>
        </pc:spChg>
        <pc:spChg chg="add del">
          <ac:chgData name="John Kopp" userId="12fb49b2b9fba9a9" providerId="Windows Live" clId="Web-{DA8BE4E7-5028-B270-89F5-B65D303852A0}" dt="2025-04-25T15:09:28.225" v="3240"/>
          <ac:spMkLst>
            <pc:docMk/>
            <pc:sldMk cId="610011689" sldId="333"/>
            <ac:spMk id="12" creationId="{82F7B416-BA06-708E-043E-5972FBD95DCC}"/>
          </ac:spMkLst>
        </pc:spChg>
        <pc:spChg chg="add del">
          <ac:chgData name="John Kopp" userId="12fb49b2b9fba9a9" providerId="Windows Live" clId="Web-{DA8BE4E7-5028-B270-89F5-B65D303852A0}" dt="2025-04-25T15:09:38.600" v="3242"/>
          <ac:spMkLst>
            <pc:docMk/>
            <pc:sldMk cId="610011689" sldId="333"/>
            <ac:spMk id="13" creationId="{3D980F1A-0C61-6FB8-748C-F6D886D787F8}"/>
          </ac:spMkLst>
        </pc:spChg>
        <pc:spChg chg="add mod">
          <ac:chgData name="John Kopp" userId="12fb49b2b9fba9a9" providerId="Windows Live" clId="Web-{DA8BE4E7-5028-B270-89F5-B65D303852A0}" dt="2025-04-25T15:16:55.399" v="3290" actId="14100"/>
          <ac:spMkLst>
            <pc:docMk/>
            <pc:sldMk cId="610011689" sldId="333"/>
            <ac:spMk id="14" creationId="{CE4FC3DA-FC78-C75A-30B3-5F3824366C21}"/>
          </ac:spMkLst>
        </pc:spChg>
        <pc:spChg chg="add mod">
          <ac:chgData name="John Kopp" userId="12fb49b2b9fba9a9" providerId="Windows Live" clId="Web-{DA8BE4E7-5028-B270-89F5-B65D303852A0}" dt="2025-04-25T15:35:38.959" v="3764" actId="20577"/>
          <ac:spMkLst>
            <pc:docMk/>
            <pc:sldMk cId="610011689" sldId="333"/>
            <ac:spMk id="15" creationId="{6D78EC2F-F87D-39A4-8A77-4FBF12A6EC90}"/>
          </ac:spMkLst>
        </pc:spChg>
        <pc:spChg chg="add mod">
          <ac:chgData name="John Kopp" userId="12fb49b2b9fba9a9" providerId="Windows Live" clId="Web-{DA8BE4E7-5028-B270-89F5-B65D303852A0}" dt="2025-04-25T15:26:14.483" v="3585" actId="14100"/>
          <ac:spMkLst>
            <pc:docMk/>
            <pc:sldMk cId="610011689" sldId="333"/>
            <ac:spMk id="16" creationId="{7006E180-7B8C-F85C-8FB1-57240A1A0477}"/>
          </ac:spMkLst>
        </pc:spChg>
        <pc:spChg chg="add mod">
          <ac:chgData name="John Kopp" userId="12fb49b2b9fba9a9" providerId="Windows Live" clId="Web-{DA8BE4E7-5028-B270-89F5-B65D303852A0}" dt="2025-04-25T15:35:41.365" v="3765" actId="20577"/>
          <ac:spMkLst>
            <pc:docMk/>
            <pc:sldMk cId="610011689" sldId="333"/>
            <ac:spMk id="17" creationId="{DC913B41-B008-0800-4776-0DB1228F3357}"/>
          </ac:spMkLst>
        </pc:spChg>
        <pc:spChg chg="add mod">
          <ac:chgData name="John Kopp" userId="12fb49b2b9fba9a9" providerId="Windows Live" clId="Web-{DA8BE4E7-5028-B270-89F5-B65D303852A0}" dt="2025-04-25T15:25:42.529" v="3576"/>
          <ac:spMkLst>
            <pc:docMk/>
            <pc:sldMk cId="610011689" sldId="333"/>
            <ac:spMk id="18" creationId="{B5562666-4FE8-309E-545C-951C48408287}"/>
          </ac:spMkLst>
        </pc:spChg>
        <pc:spChg chg="add mod">
          <ac:chgData name="John Kopp" userId="12fb49b2b9fba9a9" providerId="Windows Live" clId="Web-{DA8BE4E7-5028-B270-89F5-B65D303852A0}" dt="2025-04-25T15:27:45.893" v="3653" actId="20577"/>
          <ac:spMkLst>
            <pc:docMk/>
            <pc:sldMk cId="610011689" sldId="333"/>
            <ac:spMk id="19" creationId="{A161E93D-C8B4-E575-9B2E-27BBC291C654}"/>
          </ac:spMkLst>
        </pc:spChg>
        <pc:spChg chg="add mod">
          <ac:chgData name="John Kopp" userId="12fb49b2b9fba9a9" providerId="Windows Live" clId="Web-{DA8BE4E7-5028-B270-89F5-B65D303852A0}" dt="2025-04-25T15:32:39.061" v="3747"/>
          <ac:spMkLst>
            <pc:docMk/>
            <pc:sldMk cId="610011689" sldId="333"/>
            <ac:spMk id="20" creationId="{120831FF-0A97-77EB-7B41-B01815DEFD18}"/>
          </ac:spMkLst>
        </pc:spChg>
        <pc:spChg chg="add mod">
          <ac:chgData name="John Kopp" userId="12fb49b2b9fba9a9" providerId="Windows Live" clId="Web-{DA8BE4E7-5028-B270-89F5-B65D303852A0}" dt="2025-04-25T15:32:55.953" v="3748"/>
          <ac:spMkLst>
            <pc:docMk/>
            <pc:sldMk cId="610011689" sldId="333"/>
            <ac:spMk id="21" creationId="{431E9356-9D95-8979-1274-D8FDD74337F5}"/>
          </ac:spMkLst>
        </pc:spChg>
        <pc:cxnChg chg="add del">
          <ac:chgData name="John Kopp" userId="12fb49b2b9fba9a9" providerId="Windows Live" clId="Web-{DA8BE4E7-5028-B270-89F5-B65D303852A0}" dt="2025-04-25T15:33:14.172" v="3750"/>
          <ac:cxnSpMkLst>
            <pc:docMk/>
            <pc:sldMk cId="610011689" sldId="333"/>
            <ac:cxnSpMk id="22" creationId="{F1D3FE76-6837-52DA-05E0-1F93EACC4DDA}"/>
          </ac:cxnSpMkLst>
        </pc:cxnChg>
        <pc:cxnChg chg="add">
          <ac:chgData name="John Kopp" userId="12fb49b2b9fba9a9" providerId="Windows Live" clId="Web-{DA8BE4E7-5028-B270-89F5-B65D303852A0}" dt="2025-04-25T15:33:25.516" v="3751"/>
          <ac:cxnSpMkLst>
            <pc:docMk/>
            <pc:sldMk cId="610011689" sldId="333"/>
            <ac:cxnSpMk id="23" creationId="{30BFEFE0-68F3-5717-C297-5310781BF775}"/>
          </ac:cxnSpMkLst>
        </pc:cxnChg>
        <pc:cxnChg chg="add mod">
          <ac:chgData name="John Kopp" userId="12fb49b2b9fba9a9" providerId="Windows Live" clId="Web-{DA8BE4E7-5028-B270-89F5-B65D303852A0}" dt="2025-04-25T15:33:41.611" v="3753" actId="14100"/>
          <ac:cxnSpMkLst>
            <pc:docMk/>
            <pc:sldMk cId="610011689" sldId="333"/>
            <ac:cxnSpMk id="24" creationId="{CB4061CB-689B-6727-7F22-A22018114983}"/>
          </ac:cxnSpMkLst>
        </pc:cxnChg>
        <pc:cxnChg chg="add">
          <ac:chgData name="John Kopp" userId="12fb49b2b9fba9a9" providerId="Windows Live" clId="Web-{DA8BE4E7-5028-B270-89F5-B65D303852A0}" dt="2025-04-25T15:33:51.377" v="3754"/>
          <ac:cxnSpMkLst>
            <pc:docMk/>
            <pc:sldMk cId="610011689" sldId="333"/>
            <ac:cxnSpMk id="25" creationId="{B0761282-8ECF-64F0-F46D-9D6CAAC92663}"/>
          </ac:cxnSpMkLst>
        </pc:cxnChg>
        <pc:cxnChg chg="add">
          <ac:chgData name="John Kopp" userId="12fb49b2b9fba9a9" providerId="Windows Live" clId="Web-{DA8BE4E7-5028-B270-89F5-B65D303852A0}" dt="2025-04-25T15:34:01.018" v="3755"/>
          <ac:cxnSpMkLst>
            <pc:docMk/>
            <pc:sldMk cId="610011689" sldId="333"/>
            <ac:cxnSpMk id="26" creationId="{1F2A3D02-0FFB-4877-4E9D-33FC726259F7}"/>
          </ac:cxnSpMkLst>
        </pc:cxnChg>
        <pc:cxnChg chg="add">
          <ac:chgData name="John Kopp" userId="12fb49b2b9fba9a9" providerId="Windows Live" clId="Web-{DA8BE4E7-5028-B270-89F5-B65D303852A0}" dt="2025-04-25T15:34:10.065" v="3756"/>
          <ac:cxnSpMkLst>
            <pc:docMk/>
            <pc:sldMk cId="610011689" sldId="333"/>
            <ac:cxnSpMk id="27" creationId="{6B40DC86-51C8-9C28-064F-4D7A38281953}"/>
          </ac:cxnSpMkLst>
        </pc:cxnChg>
        <pc:cxnChg chg="add mod">
          <ac:chgData name="John Kopp" userId="12fb49b2b9fba9a9" providerId="Windows Live" clId="Web-{DA8BE4E7-5028-B270-89F5-B65D303852A0}" dt="2025-04-25T15:34:25.128" v="3758" actId="14100"/>
          <ac:cxnSpMkLst>
            <pc:docMk/>
            <pc:sldMk cId="610011689" sldId="333"/>
            <ac:cxnSpMk id="28" creationId="{A6DD9B17-5C49-39A2-D8CF-FBF114DB1581}"/>
          </ac:cxnSpMkLst>
        </pc:cxnChg>
      </pc:sldChg>
      <pc:sldChg chg="add del replId">
        <pc:chgData name="John Kopp" userId="12fb49b2b9fba9a9" providerId="Windows Live" clId="Web-{DA8BE4E7-5028-B270-89F5-B65D303852A0}" dt="2025-04-25T15:09:48.288" v="3244"/>
        <pc:sldMkLst>
          <pc:docMk/>
          <pc:sldMk cId="812991779" sldId="334"/>
        </pc:sldMkLst>
      </pc:sldChg>
      <pc:sldChg chg="add del replId">
        <pc:chgData name="John Kopp" userId="12fb49b2b9fba9a9" providerId="Windows Live" clId="Web-{DA8BE4E7-5028-B270-89F5-B65D303852A0}" dt="2025-04-25T15:09:26.412" v="3239"/>
        <pc:sldMkLst>
          <pc:docMk/>
          <pc:sldMk cId="1873820499" sldId="334"/>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rkopp/data-science-capstone/blob/master/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rkopp/data-science-capstone/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rkopp/data-science-capstone/blob/master/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rkopp/data-science-capstone/blob/master/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rkopp/data-science-capstone/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rkopp/data-science-capstone/blob/master/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rkopp/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rkopp/data-science-capstone/blob/master/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rkopp/data-science-capstone"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Kopp</a:t>
            </a:r>
          </a:p>
          <a:p>
            <a:r>
              <a:rPr lang="en-US" dirty="0">
                <a:solidFill>
                  <a:schemeClr val="bg2"/>
                </a:solidFill>
                <a:latin typeface="Abadi"/>
                <a:ea typeface="SF Pro" pitchFamily="2" charset="0"/>
                <a:cs typeface="SF Pro" pitchFamily="2" charset="0"/>
              </a:rPr>
              <a:t>April, 25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10</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dirty="0">
                <a:solidFill>
                  <a:schemeClr val="accent3">
                    <a:lumMod val="25000"/>
                  </a:schemeClr>
                </a:solidFill>
                <a:latin typeface="Abadi"/>
              </a:rPr>
              <a:t>Overview</a:t>
            </a:r>
          </a:p>
          <a:p>
            <a:pPr marL="0" indent="0">
              <a:lnSpc>
                <a:spcPct val="100000"/>
              </a:lnSpc>
              <a:spcBef>
                <a:spcPts val="1400"/>
              </a:spcBef>
              <a:buNone/>
            </a:pPr>
            <a:r>
              <a:rPr lang="en-US" sz="2200" dirty="0">
                <a:solidFill>
                  <a:schemeClr val="accent3">
                    <a:lumMod val="25000"/>
                  </a:schemeClr>
                </a:solidFill>
                <a:latin typeface="Abadi"/>
              </a:rPr>
              <a:t>The data that drove analysis and modeling was collected from two main sources.</a:t>
            </a:r>
          </a:p>
          <a:p>
            <a:pPr>
              <a:lnSpc>
                <a:spcPct val="100000"/>
              </a:lnSpc>
              <a:spcBef>
                <a:spcPts val="1400"/>
              </a:spcBef>
            </a:pPr>
            <a:r>
              <a:rPr lang="en-US" sz="2200" dirty="0">
                <a:solidFill>
                  <a:schemeClr val="accent3">
                    <a:lumMod val="25000"/>
                  </a:schemeClr>
                </a:solidFill>
                <a:latin typeface="Abadi"/>
              </a:rPr>
              <a:t>SpaceX APIs were utilized to retrieve key technical details about each launch.  These APIs provided technical details about each launch such as booster version, payload mass, launch pad, type of landing.  Data from several APIs were combined to form a dataset.</a:t>
            </a:r>
          </a:p>
          <a:p>
            <a:pPr>
              <a:lnSpc>
                <a:spcPct val="100000"/>
              </a:lnSpc>
              <a:spcBef>
                <a:spcPts val="1400"/>
              </a:spcBef>
            </a:pPr>
            <a:r>
              <a:rPr lang="en-US" sz="2200" dirty="0">
                <a:solidFill>
                  <a:schemeClr val="accent3">
                    <a:lumMod val="25000"/>
                  </a:schemeClr>
                </a:solidFill>
                <a:latin typeface="Abadi"/>
              </a:rPr>
              <a:t>Historical records were scraped from a Wikipedia page, "List of Falcon 9 and Falcon Heavy Launches".  This historical data has information about the launch date, launch site, booster details, landings and success or failure of the mission and landing. </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r>
              <a:rPr lang="en-US" sz="2200" dirty="0">
                <a:solidFill>
                  <a:schemeClr val="accent3">
                    <a:lumMod val="25000"/>
                  </a:schemeClr>
                </a:solidFill>
                <a:latin typeface="Abadi"/>
              </a:rPr>
              <a:t>Data was collected from SpaceX APIs.  Data from several API calls was combined to form a data set that included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Orbit,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Outcome, Flights, </a:t>
            </a:r>
            <a:r>
              <a:rPr lang="en-US" sz="2200" dirty="0" err="1">
                <a:solidFill>
                  <a:schemeClr val="accent3">
                    <a:lumMod val="25000"/>
                  </a:schemeClr>
                </a:solidFill>
                <a:latin typeface="Abadi"/>
              </a:rPr>
              <a:t>GridFins</a:t>
            </a:r>
            <a:r>
              <a:rPr lang="en-US" sz="2200" dirty="0">
                <a:solidFill>
                  <a:schemeClr val="accent3">
                    <a:lumMod val="25000"/>
                  </a:schemeClr>
                </a:solidFill>
                <a:latin typeface="Abadi"/>
              </a:rPr>
              <a:t>, Reused, Legs, </a:t>
            </a:r>
            <a:r>
              <a:rPr lang="en-US" sz="2200" dirty="0" err="1">
                <a:solidFill>
                  <a:schemeClr val="accent3">
                    <a:lumMod val="25000"/>
                  </a:schemeClr>
                </a:solidFill>
                <a:latin typeface="Abadi"/>
              </a:rPr>
              <a:t>LandingPad</a:t>
            </a:r>
            <a:r>
              <a:rPr lang="en-US" sz="2200" dirty="0">
                <a:solidFill>
                  <a:schemeClr val="accent3">
                    <a:lumMod val="25000"/>
                  </a:schemeClr>
                </a:solidFill>
                <a:latin typeface="Abadi"/>
              </a:rPr>
              <a:t>, Block, </a:t>
            </a:r>
            <a:r>
              <a:rPr lang="en-US" sz="2200" dirty="0" err="1">
                <a:solidFill>
                  <a:schemeClr val="accent3">
                    <a:lumMod val="25000"/>
                  </a:schemeClr>
                </a:solidFill>
                <a:latin typeface="Abadi"/>
              </a:rPr>
              <a:t>ReusedCount</a:t>
            </a:r>
            <a:r>
              <a:rPr lang="en-US" sz="2200" dirty="0">
                <a:solidFill>
                  <a:schemeClr val="accent3">
                    <a:lumMod val="25000"/>
                  </a:schemeClr>
                </a:solidFill>
                <a:latin typeface="Abadi"/>
              </a:rPr>
              <a:t>, Serial, Longitude, Latitude. Data was obtained using a HTTP get request, converted to JSON and loaded in Pandas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a:t>
            </a:r>
            <a:r>
              <a:rPr lang="en-US" sz="2200" err="1">
                <a:solidFill>
                  <a:schemeClr val="accent3">
                    <a:lumMod val="25000"/>
                  </a:schemeClr>
                </a:solidFill>
                <a:latin typeface="Abadi"/>
              </a:rPr>
              <a:t>Jupyter</a:t>
            </a:r>
            <a:r>
              <a:rPr lang="en-US" sz="2200" dirty="0">
                <a:solidFill>
                  <a:schemeClr val="accent3">
                    <a:lumMod val="25000"/>
                  </a:schemeClr>
                </a:solidFill>
                <a:latin typeface="Abadi"/>
              </a:rPr>
              <a:t> Notebook containing details of the processing of SpaceX API calls is located at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data-science-capstone/jupyter-labs-spacex-data-collection-api-v2.ipynb at master · jrkopp/data-science-capstone</a:t>
            </a:r>
            <a:endParaRPr lang="en-US" sz="2200" dirty="0">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Flowchart: Process 7">
            <a:extLst>
              <a:ext uri="{FF2B5EF4-FFF2-40B4-BE49-F238E27FC236}">
                <a16:creationId xmlns:a16="http://schemas.microsoft.com/office/drawing/2014/main" id="{70E97DB2-C6B0-8685-774F-434FAB57698C}"/>
              </a:ext>
            </a:extLst>
          </p:cNvPr>
          <p:cNvSpPr/>
          <p:nvPr/>
        </p:nvSpPr>
        <p:spPr>
          <a:xfrm>
            <a:off x="5969000" y="1883833"/>
            <a:ext cx="5355166" cy="26458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Call SpaceX launches/past API and Store in </a:t>
            </a:r>
            <a:r>
              <a:rPr lang="en-US" dirty="0" err="1">
                <a:ea typeface="Calibri"/>
                <a:cs typeface="Calibri"/>
              </a:rPr>
              <a:t>Dataframe</a:t>
            </a:r>
            <a:endParaRPr lang="en-US" dirty="0" err="1"/>
          </a:p>
        </p:txBody>
      </p:sp>
      <p:sp>
        <p:nvSpPr>
          <p:cNvPr id="9" name="Flowchart: Process 8">
            <a:extLst>
              <a:ext uri="{FF2B5EF4-FFF2-40B4-BE49-F238E27FC236}">
                <a16:creationId xmlns:a16="http://schemas.microsoft.com/office/drawing/2014/main" id="{5A1109CD-1472-E466-58D5-D6AE07B92C50}"/>
              </a:ext>
            </a:extLst>
          </p:cNvPr>
          <p:cNvSpPr/>
          <p:nvPr/>
        </p:nvSpPr>
        <p:spPr>
          <a:xfrm>
            <a:off x="5990166" y="2455333"/>
            <a:ext cx="5334000" cy="24341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ea typeface="Calibri"/>
                <a:cs typeface="Calibri"/>
              </a:rPr>
              <a:t>Call Additional APIs to Replace IDs with Actual Information</a:t>
            </a:r>
            <a:endParaRPr lang="en-US" sz="1600" dirty="0"/>
          </a:p>
        </p:txBody>
      </p:sp>
      <p:sp>
        <p:nvSpPr>
          <p:cNvPr id="11" name="Flowchart: Process 10">
            <a:extLst>
              <a:ext uri="{FF2B5EF4-FFF2-40B4-BE49-F238E27FC236}">
                <a16:creationId xmlns:a16="http://schemas.microsoft.com/office/drawing/2014/main" id="{51407CFD-8B2A-C46F-BE86-7D423936A0E8}"/>
              </a:ext>
            </a:extLst>
          </p:cNvPr>
          <p:cNvSpPr/>
          <p:nvPr/>
        </p:nvSpPr>
        <p:spPr>
          <a:xfrm>
            <a:off x="6021917" y="3079749"/>
            <a:ext cx="1185333" cy="5715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ea typeface="Calibri"/>
                <a:cs typeface="Calibri"/>
              </a:rPr>
              <a:t>Get Booster Data</a:t>
            </a:r>
            <a:endParaRPr lang="en-US" sz="1600">
              <a:ea typeface="Calibri"/>
              <a:cs typeface="Calibri"/>
            </a:endParaRPr>
          </a:p>
        </p:txBody>
      </p:sp>
      <p:sp>
        <p:nvSpPr>
          <p:cNvPr id="12" name="Rectangle 11">
            <a:extLst>
              <a:ext uri="{FF2B5EF4-FFF2-40B4-BE49-F238E27FC236}">
                <a16:creationId xmlns:a16="http://schemas.microsoft.com/office/drawing/2014/main" id="{B43A62C1-7F23-1B87-EE7C-99783331C3FF}"/>
              </a:ext>
            </a:extLst>
          </p:cNvPr>
          <p:cNvSpPr/>
          <p:nvPr/>
        </p:nvSpPr>
        <p:spPr>
          <a:xfrm>
            <a:off x="7429500" y="3079750"/>
            <a:ext cx="1206500" cy="582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a typeface="Calibri"/>
              <a:cs typeface="Calibri"/>
            </a:endParaRPr>
          </a:p>
          <a:p>
            <a:pPr algn="ctr"/>
            <a:r>
              <a:rPr lang="en-US" sz="1600" dirty="0">
                <a:ea typeface="Calibri"/>
                <a:cs typeface="Calibri"/>
              </a:rPr>
              <a:t>Get Launch Site Data</a:t>
            </a:r>
          </a:p>
          <a:p>
            <a:pPr algn="ctr"/>
            <a:endParaRPr lang="en-US" sz="1600" dirty="0">
              <a:ea typeface="Calibri"/>
              <a:cs typeface="Calibri"/>
            </a:endParaRPr>
          </a:p>
        </p:txBody>
      </p:sp>
      <p:sp>
        <p:nvSpPr>
          <p:cNvPr id="14" name="Rectangle 13">
            <a:extLst>
              <a:ext uri="{FF2B5EF4-FFF2-40B4-BE49-F238E27FC236}">
                <a16:creationId xmlns:a16="http://schemas.microsoft.com/office/drawing/2014/main" id="{5FA25BBA-0007-A8CE-E184-6DF066E89818}"/>
              </a:ext>
            </a:extLst>
          </p:cNvPr>
          <p:cNvSpPr/>
          <p:nvPr/>
        </p:nvSpPr>
        <p:spPr>
          <a:xfrm>
            <a:off x="8868834" y="3079751"/>
            <a:ext cx="1217082" cy="5820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ea typeface="Calibri"/>
                <a:cs typeface="Calibri"/>
              </a:rPr>
              <a:t>Get Payload Data</a:t>
            </a:r>
            <a:endParaRPr lang="en-US" dirty="0"/>
          </a:p>
        </p:txBody>
      </p:sp>
      <p:sp>
        <p:nvSpPr>
          <p:cNvPr id="15" name="Rectangle 14">
            <a:extLst>
              <a:ext uri="{FF2B5EF4-FFF2-40B4-BE49-F238E27FC236}">
                <a16:creationId xmlns:a16="http://schemas.microsoft.com/office/drawing/2014/main" id="{AC50E610-AED3-CBAE-6580-C745AFDDC902}"/>
              </a:ext>
            </a:extLst>
          </p:cNvPr>
          <p:cNvSpPr/>
          <p:nvPr/>
        </p:nvSpPr>
        <p:spPr>
          <a:xfrm>
            <a:off x="10265833" y="3079750"/>
            <a:ext cx="1016000" cy="582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ea typeface="Calibri"/>
                <a:cs typeface="Calibri"/>
              </a:rPr>
              <a:t>Get Core Data</a:t>
            </a:r>
            <a:endParaRPr lang="en-US" sz="1600" dirty="0"/>
          </a:p>
        </p:txBody>
      </p:sp>
      <p:sp>
        <p:nvSpPr>
          <p:cNvPr id="16" name="Rectangle 15">
            <a:extLst>
              <a:ext uri="{FF2B5EF4-FFF2-40B4-BE49-F238E27FC236}">
                <a16:creationId xmlns:a16="http://schemas.microsoft.com/office/drawing/2014/main" id="{7F6D136B-2F7C-6CFF-514D-7DD81535831C}"/>
              </a:ext>
            </a:extLst>
          </p:cNvPr>
          <p:cNvSpPr/>
          <p:nvPr/>
        </p:nvSpPr>
        <p:spPr>
          <a:xfrm>
            <a:off x="6043083" y="4000500"/>
            <a:ext cx="5270500" cy="338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Load into dictionary, then convert to data frame</a:t>
            </a:r>
            <a:endParaRPr lang="en-US" dirty="0"/>
          </a:p>
        </p:txBody>
      </p:sp>
      <p:sp>
        <p:nvSpPr>
          <p:cNvPr id="17" name="Rectangle 16">
            <a:extLst>
              <a:ext uri="{FF2B5EF4-FFF2-40B4-BE49-F238E27FC236}">
                <a16:creationId xmlns:a16="http://schemas.microsoft.com/office/drawing/2014/main" id="{A7DBEC86-AE86-2019-1F49-CB859DDDDC52}"/>
              </a:ext>
            </a:extLst>
          </p:cNvPr>
          <p:cNvSpPr/>
          <p:nvPr/>
        </p:nvSpPr>
        <p:spPr>
          <a:xfrm>
            <a:off x="6064250" y="4603750"/>
            <a:ext cx="5259916" cy="317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Filter to Falcon Data</a:t>
            </a:r>
          </a:p>
        </p:txBody>
      </p:sp>
      <p:sp>
        <p:nvSpPr>
          <p:cNvPr id="18" name="Rectangle 17">
            <a:extLst>
              <a:ext uri="{FF2B5EF4-FFF2-40B4-BE49-F238E27FC236}">
                <a16:creationId xmlns:a16="http://schemas.microsoft.com/office/drawing/2014/main" id="{B4F4ABFE-1A97-E5E6-492A-62BAEAFDACAD}"/>
              </a:ext>
            </a:extLst>
          </p:cNvPr>
          <p:cNvSpPr/>
          <p:nvPr/>
        </p:nvSpPr>
        <p:spPr>
          <a:xfrm>
            <a:off x="6096000" y="5228167"/>
            <a:ext cx="5228166" cy="4550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ea typeface="Calibri"/>
                <a:cs typeface="Calibri"/>
              </a:rPr>
              <a:t>Data Wrangling – Replace missing payload with mean payload.</a:t>
            </a:r>
            <a:endParaRPr lang="en-US" sz="1600" dirty="0"/>
          </a:p>
        </p:txBody>
      </p:sp>
      <p:cxnSp>
        <p:nvCxnSpPr>
          <p:cNvPr id="19" name="Straight Arrow Connector 18">
            <a:extLst>
              <a:ext uri="{FF2B5EF4-FFF2-40B4-BE49-F238E27FC236}">
                <a16:creationId xmlns:a16="http://schemas.microsoft.com/office/drawing/2014/main" id="{1C5AFFB7-AC5E-1FC4-EB81-F3BFF3BFF475}"/>
              </a:ext>
            </a:extLst>
          </p:cNvPr>
          <p:cNvCxnSpPr/>
          <p:nvPr/>
        </p:nvCxnSpPr>
        <p:spPr>
          <a:xfrm>
            <a:off x="8614833" y="2148417"/>
            <a:ext cx="10583" cy="3069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6D5B6EDB-AFBF-1003-A5FC-1F06EBA32CD4}"/>
              </a:ext>
            </a:extLst>
          </p:cNvPr>
          <p:cNvCxnSpPr/>
          <p:nvPr/>
        </p:nvCxnSpPr>
        <p:spPr>
          <a:xfrm>
            <a:off x="8646582" y="2677583"/>
            <a:ext cx="10583" cy="423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C6297C-97ED-7703-62B8-F400306D5C51}"/>
              </a:ext>
            </a:extLst>
          </p:cNvPr>
          <p:cNvCxnSpPr/>
          <p:nvPr/>
        </p:nvCxnSpPr>
        <p:spPr>
          <a:xfrm flipH="1">
            <a:off x="6656916" y="2730500"/>
            <a:ext cx="1926168" cy="29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D539A3-8525-AA07-FB92-A6A5C477F538}"/>
              </a:ext>
            </a:extLst>
          </p:cNvPr>
          <p:cNvCxnSpPr/>
          <p:nvPr/>
        </p:nvCxnSpPr>
        <p:spPr>
          <a:xfrm flipH="1">
            <a:off x="8053916" y="2719917"/>
            <a:ext cx="635000" cy="317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7C8C6C-5B6D-F7EB-11AB-BEB854916E51}"/>
              </a:ext>
            </a:extLst>
          </p:cNvPr>
          <p:cNvCxnSpPr/>
          <p:nvPr/>
        </p:nvCxnSpPr>
        <p:spPr>
          <a:xfrm>
            <a:off x="8667749" y="2709333"/>
            <a:ext cx="772583" cy="34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72452A-9CE9-7F50-9956-9F1725FC98FC}"/>
              </a:ext>
            </a:extLst>
          </p:cNvPr>
          <p:cNvCxnSpPr/>
          <p:nvPr/>
        </p:nvCxnSpPr>
        <p:spPr>
          <a:xfrm>
            <a:off x="8678333" y="2698749"/>
            <a:ext cx="2137833" cy="359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B805A0E-6CE7-08AB-AE84-CDCB086481F7}"/>
              </a:ext>
            </a:extLst>
          </p:cNvPr>
          <p:cNvCxnSpPr/>
          <p:nvPr/>
        </p:nvCxnSpPr>
        <p:spPr>
          <a:xfrm>
            <a:off x="6603999" y="3661833"/>
            <a:ext cx="1852083"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CD2F63-6D0A-6E70-EEB8-9EFB897D44BB}"/>
              </a:ext>
            </a:extLst>
          </p:cNvPr>
          <p:cNvCxnSpPr/>
          <p:nvPr/>
        </p:nvCxnSpPr>
        <p:spPr>
          <a:xfrm>
            <a:off x="7990416" y="3672416"/>
            <a:ext cx="391583" cy="253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4F65E0-40AF-0251-C455-81B0D093080C}"/>
              </a:ext>
            </a:extLst>
          </p:cNvPr>
          <p:cNvCxnSpPr/>
          <p:nvPr/>
        </p:nvCxnSpPr>
        <p:spPr>
          <a:xfrm flipH="1">
            <a:off x="8604250" y="3661833"/>
            <a:ext cx="8255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BF10B6B-0704-54B7-B021-1C67FB3B507A}"/>
              </a:ext>
            </a:extLst>
          </p:cNvPr>
          <p:cNvCxnSpPr/>
          <p:nvPr/>
        </p:nvCxnSpPr>
        <p:spPr>
          <a:xfrm flipH="1">
            <a:off x="8752417" y="3661833"/>
            <a:ext cx="2031999"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0B828C-FCAB-6531-B53A-51F31AFDF665}"/>
              </a:ext>
            </a:extLst>
          </p:cNvPr>
          <p:cNvCxnSpPr/>
          <p:nvPr/>
        </p:nvCxnSpPr>
        <p:spPr>
          <a:xfrm>
            <a:off x="8646583" y="4339167"/>
            <a:ext cx="10583" cy="26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D7EBBC-0161-258B-EC7C-EB96E51B1F7E}"/>
              </a:ext>
            </a:extLst>
          </p:cNvPr>
          <p:cNvCxnSpPr/>
          <p:nvPr/>
        </p:nvCxnSpPr>
        <p:spPr>
          <a:xfrm>
            <a:off x="8678333" y="4931833"/>
            <a:ext cx="10583"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26503"/>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Historical launch data was scraped from the Wikipedia  page, "List of Falcon 9 and Falcon Heavy Launches".  Data was pulled via HTTP GET request, parsed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and loaded into a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Data included date, flight no, launch site, payload, orbit, customer, launch outcome, booster version and outcome.</a:t>
            </a:r>
          </a:p>
          <a:p>
            <a:pPr>
              <a:lnSpc>
                <a:spcPct val="100000"/>
              </a:lnSpc>
              <a:spcBef>
                <a:spcPts val="1400"/>
              </a:spcBef>
            </a:pPr>
            <a:r>
              <a:rPr lang="en-US" sz="1800" dirty="0">
                <a:solidFill>
                  <a:schemeClr val="accent3">
                    <a:lumMod val="25000"/>
                  </a:schemeClr>
                </a:solidFill>
                <a:latin typeface="Abadi"/>
              </a:rPr>
              <a:t>The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 containing details on the web scraping is located at </a:t>
            </a:r>
            <a:r>
              <a:rPr lang="en-US" sz="18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data-science-capstone/jupyter-labs-webscraping.ipynb at master · jrkopp/data-science-capstone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73762" y="1792288"/>
            <a:ext cx="5365750" cy="436562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5" name="Rectangle 4">
            <a:extLst>
              <a:ext uri="{FF2B5EF4-FFF2-40B4-BE49-F238E27FC236}">
                <a16:creationId xmlns:a16="http://schemas.microsoft.com/office/drawing/2014/main" id="{CE696A97-75CC-A325-EC08-C35F01C6F272}"/>
              </a:ext>
            </a:extLst>
          </p:cNvPr>
          <p:cNvSpPr/>
          <p:nvPr/>
        </p:nvSpPr>
        <p:spPr>
          <a:xfrm>
            <a:off x="5969000" y="1926167"/>
            <a:ext cx="5365750" cy="275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Request Falcon9 Launch Page via HTTP request</a:t>
            </a:r>
            <a:endParaRPr lang="en-US" dirty="0"/>
          </a:p>
        </p:txBody>
      </p:sp>
      <p:sp>
        <p:nvSpPr>
          <p:cNvPr id="7" name="Rectangle 6">
            <a:extLst>
              <a:ext uri="{FF2B5EF4-FFF2-40B4-BE49-F238E27FC236}">
                <a16:creationId xmlns:a16="http://schemas.microsoft.com/office/drawing/2014/main" id="{36DD9BF8-9DB9-3602-05DE-5EBC6EA2AC72}"/>
              </a:ext>
            </a:extLst>
          </p:cNvPr>
          <p:cNvSpPr/>
          <p:nvPr/>
        </p:nvSpPr>
        <p:spPr>
          <a:xfrm>
            <a:off x="5969000" y="2518833"/>
            <a:ext cx="5365750" cy="6244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Parse the response using </a:t>
            </a:r>
            <a:r>
              <a:rPr lang="en-US" dirty="0" err="1">
                <a:ea typeface="Calibri"/>
                <a:cs typeface="Calibri"/>
              </a:rPr>
              <a:t>BeautifulSoup</a:t>
            </a:r>
            <a:r>
              <a:rPr lang="en-US" dirty="0">
                <a:ea typeface="Calibri"/>
                <a:cs typeface="Calibri"/>
              </a:rPr>
              <a:t> to find the Launch Table.</a:t>
            </a:r>
            <a:endParaRPr lang="en-US" dirty="0"/>
          </a:p>
        </p:txBody>
      </p:sp>
      <p:sp>
        <p:nvSpPr>
          <p:cNvPr id="8" name="Rectangle 7">
            <a:extLst>
              <a:ext uri="{FF2B5EF4-FFF2-40B4-BE49-F238E27FC236}">
                <a16:creationId xmlns:a16="http://schemas.microsoft.com/office/drawing/2014/main" id="{0293AACB-651D-8901-0096-75B45E0A78EE}"/>
              </a:ext>
            </a:extLst>
          </p:cNvPr>
          <p:cNvSpPr/>
          <p:nvPr/>
        </p:nvSpPr>
        <p:spPr>
          <a:xfrm>
            <a:off x="5990166" y="3365500"/>
            <a:ext cx="5334000" cy="275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Determine the column names from the launch table</a:t>
            </a:r>
            <a:endParaRPr lang="en-US" dirty="0"/>
          </a:p>
        </p:txBody>
      </p:sp>
      <p:sp>
        <p:nvSpPr>
          <p:cNvPr id="9" name="Rectangle 8">
            <a:extLst>
              <a:ext uri="{FF2B5EF4-FFF2-40B4-BE49-F238E27FC236}">
                <a16:creationId xmlns:a16="http://schemas.microsoft.com/office/drawing/2014/main" id="{1B6D3F05-3728-977A-233F-871C1FF0E13B}"/>
              </a:ext>
            </a:extLst>
          </p:cNvPr>
          <p:cNvSpPr/>
          <p:nvPr/>
        </p:nvSpPr>
        <p:spPr>
          <a:xfrm>
            <a:off x="6021916" y="3894666"/>
            <a:ext cx="5302250" cy="5926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Create a dictionary with keys equal to the column headers and values of empty arrays to store data</a:t>
            </a:r>
            <a:endParaRPr lang="en-US" dirty="0"/>
          </a:p>
        </p:txBody>
      </p:sp>
      <p:sp>
        <p:nvSpPr>
          <p:cNvPr id="10" name="Rectangle 9">
            <a:extLst>
              <a:ext uri="{FF2B5EF4-FFF2-40B4-BE49-F238E27FC236}">
                <a16:creationId xmlns:a16="http://schemas.microsoft.com/office/drawing/2014/main" id="{D11AD559-8155-E5B3-B849-482B66AB026A}"/>
              </a:ext>
            </a:extLst>
          </p:cNvPr>
          <p:cNvSpPr/>
          <p:nvPr/>
        </p:nvSpPr>
        <p:spPr>
          <a:xfrm>
            <a:off x="6021917" y="4751916"/>
            <a:ext cx="5302248"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Iterate through the table from the webpage and store in the dictionary</a:t>
            </a:r>
          </a:p>
        </p:txBody>
      </p:sp>
      <p:sp>
        <p:nvSpPr>
          <p:cNvPr id="12" name="Rectangle 11">
            <a:extLst>
              <a:ext uri="{FF2B5EF4-FFF2-40B4-BE49-F238E27FC236}">
                <a16:creationId xmlns:a16="http://schemas.microsoft.com/office/drawing/2014/main" id="{B3D9BAB9-502D-F40F-F478-AF84DC98A8C4}"/>
              </a:ext>
            </a:extLst>
          </p:cNvPr>
          <p:cNvSpPr/>
          <p:nvPr/>
        </p:nvSpPr>
        <p:spPr>
          <a:xfrm>
            <a:off x="6021917" y="5492749"/>
            <a:ext cx="5312832" cy="529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Load into a Pandas </a:t>
            </a:r>
            <a:r>
              <a:rPr lang="en-US" dirty="0" err="1">
                <a:ea typeface="Calibri"/>
                <a:cs typeface="Calibri"/>
              </a:rPr>
              <a:t>dataframe</a:t>
            </a:r>
            <a:r>
              <a:rPr lang="en-US" dirty="0">
                <a:ea typeface="Calibri"/>
                <a:cs typeface="Calibri"/>
              </a:rPr>
              <a:t> and save for further analysis</a:t>
            </a:r>
            <a:endParaRPr lang="en-US" dirty="0"/>
          </a:p>
        </p:txBody>
      </p:sp>
      <p:cxnSp>
        <p:nvCxnSpPr>
          <p:cNvPr id="16" name="Straight Arrow Connector 15">
            <a:extLst>
              <a:ext uri="{FF2B5EF4-FFF2-40B4-BE49-F238E27FC236}">
                <a16:creationId xmlns:a16="http://schemas.microsoft.com/office/drawing/2014/main" id="{52E72352-CDD5-C089-7936-3123F51B0C6C}"/>
              </a:ext>
            </a:extLst>
          </p:cNvPr>
          <p:cNvCxnSpPr/>
          <p:nvPr/>
        </p:nvCxnSpPr>
        <p:spPr>
          <a:xfrm>
            <a:off x="8645768" y="2212731"/>
            <a:ext cx="10583" cy="29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6E55F3-56E3-8364-3BE1-7A638D59E44C}"/>
              </a:ext>
            </a:extLst>
          </p:cNvPr>
          <p:cNvCxnSpPr/>
          <p:nvPr/>
        </p:nvCxnSpPr>
        <p:spPr>
          <a:xfrm>
            <a:off x="8653095" y="3135923"/>
            <a:ext cx="10583" cy="27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43D328-1E80-3273-8A7C-75E734E9BE2B}"/>
              </a:ext>
            </a:extLst>
          </p:cNvPr>
          <p:cNvCxnSpPr/>
          <p:nvPr/>
        </p:nvCxnSpPr>
        <p:spPr>
          <a:xfrm>
            <a:off x="8667750" y="3641480"/>
            <a:ext cx="21980" cy="256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B3CDB7-CF5F-61C0-F425-772A190C145E}"/>
              </a:ext>
            </a:extLst>
          </p:cNvPr>
          <p:cNvCxnSpPr/>
          <p:nvPr/>
        </p:nvCxnSpPr>
        <p:spPr>
          <a:xfrm>
            <a:off x="8675076" y="4491403"/>
            <a:ext cx="10583" cy="27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D21182-8949-C75F-4C72-D93DEE9A1D06}"/>
              </a:ext>
            </a:extLst>
          </p:cNvPr>
          <p:cNvCxnSpPr/>
          <p:nvPr/>
        </p:nvCxnSpPr>
        <p:spPr>
          <a:xfrm>
            <a:off x="8653096" y="5260730"/>
            <a:ext cx="29307" cy="249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948"/>
            <a:ext cx="8975652" cy="4695466"/>
          </a:xfrm>
          <a:prstGeom prst="rect">
            <a:avLst/>
          </a:prstGeom>
        </p:spPr>
        <p:txBody>
          <a:bodyPr lIns="91440" tIns="45720" rIns="91440" bIns="45720" anchor="t"/>
          <a:lstStyle/>
          <a:p>
            <a:r>
              <a:rPr lang="en-US" sz="2200" dirty="0">
                <a:solidFill>
                  <a:schemeClr val="accent3">
                    <a:lumMod val="25000"/>
                  </a:schemeClr>
                </a:solidFill>
                <a:latin typeface="Abadi"/>
              </a:rPr>
              <a:t>The starting point for the data wrangling effort was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containing data from SpaceX APIs that was stored within a CSV file.  The goal of this exercise was to determine labels (targets) for each launch that could be used for training supervised models. Each record in the dataset contained an outcome that depended on both where the booster landing site was (ocean, drone ship, land) and the outcome.  These were mapped into binary labels which indicate success or failure.  Preliminary exploratory data analytics was also performed on the data to understand its fit to answering the business question of predicting successful retrievals of the first stage booster.</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Full details of the data wrangling are given 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stored at this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data-science-capstone/labs-jupyter-spacex-Data wrangling-v2.ipynb at master · jrkopp/data-science-capstone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highlight>
                  <a:srgbClr val="FFFF00"/>
                </a:highlight>
                <a:latin typeface="Abadi"/>
                <a:ea typeface="Calibri"/>
                <a:cs typeface="Calibri"/>
              </a:rPr>
              <a:t>See next page for visualizations.</a:t>
            </a:r>
            <a:endParaRPr lang="en-US" sz="2200" dirty="0">
              <a:solidFill>
                <a:schemeClr val="accent3">
                  <a:lumMod val="25000"/>
                </a:schemeClr>
              </a:solidFill>
              <a:ea typeface="Calibri"/>
              <a:cs typeface="Calibri"/>
            </a:endParaRPr>
          </a:p>
          <a:p>
            <a:endParaRPr lang="en-US"/>
          </a:p>
          <a:p>
            <a:endParaRPr lang="en-US"/>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5DDF3F6-57ED-1CD8-5A95-3F47922070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0B1BA1-0957-C56A-9560-55FB5A017AA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9F2EB87A-7306-A876-91B9-D26E16AA8E6E}"/>
              </a:ext>
            </a:extLst>
          </p:cNvPr>
          <p:cNvSpPr>
            <a:spLocks noGrp="1"/>
          </p:cNvSpPr>
          <p:nvPr>
            <p:ph idx="4294967295"/>
          </p:nvPr>
        </p:nvSpPr>
        <p:spPr>
          <a:xfrm>
            <a:off x="774290" y="1518470"/>
            <a:ext cx="10376821" cy="4708115"/>
          </a:xfrm>
          <a:prstGeom prst="rect">
            <a:avLst/>
          </a:prstGeom>
        </p:spPr>
        <p:txBody>
          <a:bodyPr lIns="91440" tIns="45720" rIns="91440" bIns="45720" anchor="t"/>
          <a:lstStyle/>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487776BE-ED36-2315-520E-C101E683F5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Continued</a:t>
            </a:r>
          </a:p>
        </p:txBody>
      </p:sp>
      <p:sp>
        <p:nvSpPr>
          <p:cNvPr id="6" name="Rectangle 5">
            <a:extLst>
              <a:ext uri="{FF2B5EF4-FFF2-40B4-BE49-F238E27FC236}">
                <a16:creationId xmlns:a16="http://schemas.microsoft.com/office/drawing/2014/main" id="{6D07E6B8-B39A-604F-C2F4-AF071ED9E0F4}"/>
              </a:ext>
            </a:extLst>
          </p:cNvPr>
          <p:cNvSpPr/>
          <p:nvPr/>
        </p:nvSpPr>
        <p:spPr>
          <a:xfrm>
            <a:off x="888254" y="1521925"/>
            <a:ext cx="6182831" cy="346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Load </a:t>
            </a:r>
            <a:r>
              <a:rPr lang="en-US" dirty="0" err="1">
                <a:ea typeface="Calibri"/>
                <a:cs typeface="Calibri"/>
              </a:rPr>
              <a:t>dataframe</a:t>
            </a:r>
            <a:r>
              <a:rPr lang="en-US" dirty="0">
                <a:ea typeface="Calibri"/>
                <a:cs typeface="Calibri"/>
              </a:rPr>
              <a:t> containing SpaceX Launch Data from CSV file</a:t>
            </a:r>
          </a:p>
        </p:txBody>
      </p:sp>
      <p:sp>
        <p:nvSpPr>
          <p:cNvPr id="7" name="Rectangle 6">
            <a:extLst>
              <a:ext uri="{FF2B5EF4-FFF2-40B4-BE49-F238E27FC236}">
                <a16:creationId xmlns:a16="http://schemas.microsoft.com/office/drawing/2014/main" id="{ACFCE430-3877-4269-3843-34DCBF6B9725}"/>
              </a:ext>
            </a:extLst>
          </p:cNvPr>
          <p:cNvSpPr/>
          <p:nvPr/>
        </p:nvSpPr>
        <p:spPr>
          <a:xfrm>
            <a:off x="890649" y="2226623"/>
            <a:ext cx="6165752" cy="316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Perform Exploratory Data Analysis</a:t>
            </a:r>
            <a:endParaRPr lang="en-US" dirty="0"/>
          </a:p>
        </p:txBody>
      </p:sp>
      <p:sp>
        <p:nvSpPr>
          <p:cNvPr id="9" name="Rectangle 8">
            <a:extLst>
              <a:ext uri="{FF2B5EF4-FFF2-40B4-BE49-F238E27FC236}">
                <a16:creationId xmlns:a16="http://schemas.microsoft.com/office/drawing/2014/main" id="{4C8447D1-4E79-C235-E6E6-B3C341B1208D}"/>
              </a:ext>
            </a:extLst>
          </p:cNvPr>
          <p:cNvSpPr/>
          <p:nvPr/>
        </p:nvSpPr>
        <p:spPr>
          <a:xfrm>
            <a:off x="893043" y="2805704"/>
            <a:ext cx="6178042" cy="341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Look for null values and determine the data type of each field</a:t>
            </a:r>
            <a:endParaRPr lang="en-US" dirty="0"/>
          </a:p>
        </p:txBody>
      </p:sp>
      <p:sp>
        <p:nvSpPr>
          <p:cNvPr id="10" name="TextBox 9">
            <a:extLst>
              <a:ext uri="{FF2B5EF4-FFF2-40B4-BE49-F238E27FC236}">
                <a16:creationId xmlns:a16="http://schemas.microsoft.com/office/drawing/2014/main" id="{9D593344-E7A3-B842-BB06-34DF7A4D3CF7}"/>
              </a:ext>
            </a:extLst>
          </p:cNvPr>
          <p:cNvSpPr txBox="1"/>
          <p:nvPr/>
        </p:nvSpPr>
        <p:spPr>
          <a:xfrm>
            <a:off x="7593185" y="2824220"/>
            <a:ext cx="3285186" cy="30777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Nulls found only in Launch Site column</a:t>
            </a:r>
            <a:endParaRPr lang="en-US" sz="1400" dirty="0"/>
          </a:p>
        </p:txBody>
      </p:sp>
      <p:sp>
        <p:nvSpPr>
          <p:cNvPr id="11" name="Rectangle 10">
            <a:extLst>
              <a:ext uri="{FF2B5EF4-FFF2-40B4-BE49-F238E27FC236}">
                <a16:creationId xmlns:a16="http://schemas.microsoft.com/office/drawing/2014/main" id="{1E11AA64-3136-B518-20F7-406749DBEF48}"/>
              </a:ext>
            </a:extLst>
          </p:cNvPr>
          <p:cNvSpPr/>
          <p:nvPr/>
        </p:nvSpPr>
        <p:spPr>
          <a:xfrm>
            <a:off x="893043" y="3433947"/>
            <a:ext cx="6178043" cy="286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Determine the number of launches at each site</a:t>
            </a:r>
            <a:endParaRPr lang="en-US" dirty="0"/>
          </a:p>
        </p:txBody>
      </p:sp>
      <p:sp>
        <p:nvSpPr>
          <p:cNvPr id="14" name="TextBox 13">
            <a:extLst>
              <a:ext uri="{FF2B5EF4-FFF2-40B4-BE49-F238E27FC236}">
                <a16:creationId xmlns:a16="http://schemas.microsoft.com/office/drawing/2014/main" id="{CE4FC3DA-FC78-C75A-30B3-5F3824366C21}"/>
              </a:ext>
            </a:extLst>
          </p:cNvPr>
          <p:cNvSpPr txBox="1"/>
          <p:nvPr/>
        </p:nvSpPr>
        <p:spPr>
          <a:xfrm>
            <a:off x="7588045" y="3126658"/>
            <a:ext cx="1796846" cy="95410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Launch Site       Count</a:t>
            </a:r>
            <a:endParaRPr lang="en-US" sz="1400" dirty="0">
              <a:ea typeface="Calibri"/>
              <a:cs typeface="Calibri"/>
            </a:endParaRPr>
          </a:p>
          <a:p>
            <a:r>
              <a:rPr lang="en-US" sz="1400" dirty="0"/>
              <a:t>CCAFS SLC 40    55 </a:t>
            </a:r>
            <a:endParaRPr lang="en-US" sz="1400" dirty="0">
              <a:ea typeface="Calibri"/>
              <a:cs typeface="Calibri"/>
            </a:endParaRPr>
          </a:p>
          <a:p>
            <a:r>
              <a:rPr lang="en-US" sz="1400" dirty="0"/>
              <a:t>KSC LC 39A        22 </a:t>
            </a:r>
            <a:endParaRPr lang="en-US" sz="1400" dirty="0">
              <a:ea typeface="Calibri"/>
              <a:cs typeface="Calibri"/>
            </a:endParaRPr>
          </a:p>
          <a:p>
            <a:r>
              <a:rPr lang="en-US" sz="1400" dirty="0"/>
              <a:t>VAFB SLC 4E      13 </a:t>
            </a:r>
            <a:endParaRPr lang="en-US" sz="1400" dirty="0">
              <a:ea typeface="Calibri"/>
              <a:cs typeface="Calibri"/>
            </a:endParaRPr>
          </a:p>
        </p:txBody>
      </p:sp>
      <p:sp>
        <p:nvSpPr>
          <p:cNvPr id="15" name="Rectangle 14">
            <a:extLst>
              <a:ext uri="{FF2B5EF4-FFF2-40B4-BE49-F238E27FC236}">
                <a16:creationId xmlns:a16="http://schemas.microsoft.com/office/drawing/2014/main" id="{6D78EC2F-F87D-39A4-8A77-4FBF12A6EC90}"/>
              </a:ext>
            </a:extLst>
          </p:cNvPr>
          <p:cNvSpPr/>
          <p:nvPr/>
        </p:nvSpPr>
        <p:spPr>
          <a:xfrm>
            <a:off x="905332" y="3987011"/>
            <a:ext cx="6178043" cy="286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Determine the number and occurrences of each orbit</a:t>
            </a:r>
            <a:endParaRPr lang="en-US" dirty="0"/>
          </a:p>
        </p:txBody>
      </p:sp>
      <p:sp>
        <p:nvSpPr>
          <p:cNvPr id="16" name="TextBox 15">
            <a:extLst>
              <a:ext uri="{FF2B5EF4-FFF2-40B4-BE49-F238E27FC236}">
                <a16:creationId xmlns:a16="http://schemas.microsoft.com/office/drawing/2014/main" id="{7006E180-7B8C-F85C-8FB1-57240A1A0477}"/>
              </a:ext>
            </a:extLst>
          </p:cNvPr>
          <p:cNvSpPr txBox="1"/>
          <p:nvPr/>
        </p:nvSpPr>
        <p:spPr>
          <a:xfrm>
            <a:off x="9394723" y="3126658"/>
            <a:ext cx="1465007" cy="267765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Orbit Type  Count</a:t>
            </a:r>
            <a:endParaRPr lang="en-US" sz="1400" dirty="0">
              <a:ea typeface="Calibri"/>
              <a:cs typeface="Calibri"/>
            </a:endParaRPr>
          </a:p>
          <a:p>
            <a:r>
              <a:rPr lang="en-US" sz="1400" dirty="0"/>
              <a:t>GTO      27 </a:t>
            </a:r>
            <a:endParaRPr lang="en-US" sz="1400" dirty="0">
              <a:ea typeface="Calibri"/>
              <a:cs typeface="Calibri"/>
            </a:endParaRPr>
          </a:p>
          <a:p>
            <a:r>
              <a:rPr lang="en-US" sz="1400" dirty="0"/>
              <a:t>ISS     21 </a:t>
            </a:r>
            <a:endParaRPr lang="en-US" sz="1400" dirty="0">
              <a:ea typeface="Calibri"/>
              <a:cs typeface="Calibri"/>
            </a:endParaRPr>
          </a:p>
          <a:p>
            <a:r>
              <a:rPr lang="en-US" sz="1400" dirty="0"/>
              <a:t>VLEO              14 </a:t>
            </a:r>
            <a:endParaRPr lang="en-US" sz="1400" dirty="0">
              <a:ea typeface="Calibri"/>
              <a:cs typeface="Calibri"/>
            </a:endParaRPr>
          </a:p>
          <a:p>
            <a:r>
              <a:rPr lang="en-US" sz="1400" dirty="0"/>
              <a:t>PO                    9 </a:t>
            </a:r>
            <a:endParaRPr lang="en-US" sz="1400" dirty="0">
              <a:ea typeface="Calibri"/>
              <a:cs typeface="Calibri"/>
            </a:endParaRPr>
          </a:p>
          <a:p>
            <a:r>
              <a:rPr lang="en-US" sz="1400" dirty="0"/>
              <a:t>LEO                  7 </a:t>
            </a:r>
            <a:endParaRPr lang="en-US" sz="1400" dirty="0">
              <a:ea typeface="Calibri"/>
              <a:cs typeface="Calibri"/>
            </a:endParaRPr>
          </a:p>
          <a:p>
            <a:r>
              <a:rPr lang="en-US" sz="1400" dirty="0"/>
              <a:t>SSO                  5 </a:t>
            </a:r>
            <a:endParaRPr lang="en-US" sz="1400" dirty="0">
              <a:ea typeface="Calibri"/>
              <a:cs typeface="Calibri"/>
            </a:endParaRPr>
          </a:p>
          <a:p>
            <a:r>
              <a:rPr lang="en-US" sz="1400" dirty="0"/>
              <a:t>MEO                3 </a:t>
            </a:r>
            <a:endParaRPr lang="en-US" sz="1400" dirty="0">
              <a:ea typeface="Calibri"/>
              <a:cs typeface="Calibri"/>
            </a:endParaRPr>
          </a:p>
          <a:p>
            <a:r>
              <a:rPr lang="en-US" sz="1400" dirty="0"/>
              <a:t>HEO                 1 </a:t>
            </a:r>
            <a:endParaRPr lang="en-US" sz="1400" dirty="0">
              <a:ea typeface="Calibri"/>
              <a:cs typeface="Calibri"/>
            </a:endParaRPr>
          </a:p>
          <a:p>
            <a:r>
              <a:rPr lang="en-US" sz="1400" dirty="0"/>
              <a:t>ES-L1               1 </a:t>
            </a:r>
            <a:endParaRPr lang="en-US" sz="1400" dirty="0">
              <a:ea typeface="Calibri"/>
              <a:cs typeface="Calibri"/>
            </a:endParaRPr>
          </a:p>
          <a:p>
            <a:r>
              <a:rPr lang="en-US" sz="1400" dirty="0"/>
              <a:t>SO                    1 </a:t>
            </a:r>
            <a:endParaRPr lang="en-US" sz="1400" dirty="0">
              <a:ea typeface="Calibri"/>
              <a:cs typeface="Calibri"/>
            </a:endParaRPr>
          </a:p>
          <a:p>
            <a:r>
              <a:rPr lang="en-US" sz="1400" dirty="0"/>
              <a:t>GEO                 1</a:t>
            </a:r>
            <a:endParaRPr lang="en-US" sz="1400" dirty="0">
              <a:ea typeface="Calibri"/>
              <a:cs typeface="Calibri"/>
            </a:endParaRPr>
          </a:p>
        </p:txBody>
      </p:sp>
      <p:sp>
        <p:nvSpPr>
          <p:cNvPr id="17" name="Rectangle 16">
            <a:extLst>
              <a:ext uri="{FF2B5EF4-FFF2-40B4-BE49-F238E27FC236}">
                <a16:creationId xmlns:a16="http://schemas.microsoft.com/office/drawing/2014/main" id="{DC913B41-B008-0800-4776-0DB1228F3357}"/>
              </a:ext>
            </a:extLst>
          </p:cNvPr>
          <p:cNvSpPr/>
          <p:nvPr/>
        </p:nvSpPr>
        <p:spPr>
          <a:xfrm>
            <a:off x="905331" y="4576946"/>
            <a:ext cx="6178043" cy="286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Determine the number and occurrences of mission outcomes</a:t>
            </a:r>
            <a:endParaRPr lang="en-US" dirty="0"/>
          </a:p>
        </p:txBody>
      </p:sp>
      <p:sp>
        <p:nvSpPr>
          <p:cNvPr id="18" name="TextBox 17">
            <a:extLst>
              <a:ext uri="{FF2B5EF4-FFF2-40B4-BE49-F238E27FC236}">
                <a16:creationId xmlns:a16="http://schemas.microsoft.com/office/drawing/2014/main" id="{B5562666-4FE8-309E-545C-951C48408287}"/>
              </a:ext>
            </a:extLst>
          </p:cNvPr>
          <p:cNvSpPr txBox="1"/>
          <p:nvPr/>
        </p:nvSpPr>
        <p:spPr>
          <a:xfrm>
            <a:off x="7588047" y="4085301"/>
            <a:ext cx="1796844" cy="203132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Outcome       Count</a:t>
            </a:r>
            <a:endParaRPr lang="en-US" sz="1400" dirty="0">
              <a:ea typeface="Calibri"/>
              <a:cs typeface="Calibri"/>
            </a:endParaRPr>
          </a:p>
          <a:p>
            <a:r>
              <a:rPr lang="en-US" sz="1400" dirty="0"/>
              <a:t>True ASDS     41 </a:t>
            </a:r>
            <a:endParaRPr lang="en-US" sz="1400" dirty="0">
              <a:ea typeface="Calibri"/>
              <a:cs typeface="Calibri"/>
            </a:endParaRPr>
          </a:p>
          <a:p>
            <a:r>
              <a:rPr lang="en-US" sz="1400" dirty="0"/>
              <a:t>None </a:t>
            </a:r>
            <a:r>
              <a:rPr lang="en-US" sz="1400" err="1"/>
              <a:t>None</a:t>
            </a:r>
            <a:r>
              <a:rPr lang="en-US" sz="1400"/>
              <a:t>   19 </a:t>
            </a:r>
            <a:endParaRPr lang="en-US" sz="1400">
              <a:ea typeface="Calibri"/>
              <a:cs typeface="Calibri"/>
            </a:endParaRPr>
          </a:p>
          <a:p>
            <a:r>
              <a:rPr lang="en-US" sz="1400" dirty="0"/>
              <a:t>True RTLS      14 </a:t>
            </a:r>
            <a:endParaRPr lang="en-US" sz="1400" dirty="0">
              <a:ea typeface="Calibri"/>
              <a:cs typeface="Calibri"/>
            </a:endParaRPr>
          </a:p>
          <a:p>
            <a:r>
              <a:rPr lang="en-US" sz="1400" dirty="0"/>
              <a:t>False ASDS       6 </a:t>
            </a:r>
            <a:endParaRPr lang="en-US" sz="1400" dirty="0">
              <a:ea typeface="Calibri"/>
              <a:cs typeface="Calibri"/>
            </a:endParaRPr>
          </a:p>
          <a:p>
            <a:r>
              <a:rPr lang="en-US" sz="1400" dirty="0"/>
              <a:t>True Ocean      5 </a:t>
            </a:r>
            <a:endParaRPr lang="en-US" sz="1400" dirty="0">
              <a:ea typeface="Calibri"/>
              <a:cs typeface="Calibri"/>
            </a:endParaRPr>
          </a:p>
          <a:p>
            <a:r>
              <a:rPr lang="en-US" sz="1400" dirty="0"/>
              <a:t>False Ocean     2 </a:t>
            </a:r>
            <a:endParaRPr lang="en-US" sz="1400" dirty="0">
              <a:ea typeface="Calibri"/>
              <a:cs typeface="Calibri"/>
            </a:endParaRPr>
          </a:p>
          <a:p>
            <a:r>
              <a:rPr lang="en-US" sz="1400" dirty="0"/>
              <a:t>None ASDS      2 </a:t>
            </a:r>
            <a:endParaRPr lang="en-US" sz="1400" dirty="0">
              <a:ea typeface="Calibri"/>
              <a:cs typeface="Calibri"/>
            </a:endParaRPr>
          </a:p>
          <a:p>
            <a:r>
              <a:rPr lang="en-US" sz="1400" dirty="0"/>
              <a:t>False RTLS        1 </a:t>
            </a:r>
            <a:endParaRPr lang="en-US" sz="1400" dirty="0">
              <a:ea typeface="Calibri"/>
              <a:cs typeface="Calibri"/>
            </a:endParaRPr>
          </a:p>
        </p:txBody>
      </p:sp>
      <p:sp>
        <p:nvSpPr>
          <p:cNvPr id="19" name="Rectangle 18">
            <a:extLst>
              <a:ext uri="{FF2B5EF4-FFF2-40B4-BE49-F238E27FC236}">
                <a16:creationId xmlns:a16="http://schemas.microsoft.com/office/drawing/2014/main" id="{A161E93D-C8B4-E575-9B2E-27BBC291C654}"/>
              </a:ext>
            </a:extLst>
          </p:cNvPr>
          <p:cNvSpPr/>
          <p:nvPr/>
        </p:nvSpPr>
        <p:spPr>
          <a:xfrm>
            <a:off x="905330" y="5179171"/>
            <a:ext cx="6178043" cy="286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Create a landing outcome label from the mission outcomes</a:t>
            </a:r>
          </a:p>
        </p:txBody>
      </p:sp>
      <p:sp>
        <p:nvSpPr>
          <p:cNvPr id="20" name="TextBox 19">
            <a:extLst>
              <a:ext uri="{FF2B5EF4-FFF2-40B4-BE49-F238E27FC236}">
                <a16:creationId xmlns:a16="http://schemas.microsoft.com/office/drawing/2014/main" id="{120831FF-0A97-77EB-7B41-B01815DEFD18}"/>
              </a:ext>
            </a:extLst>
          </p:cNvPr>
          <p:cNvSpPr txBox="1"/>
          <p:nvPr/>
        </p:nvSpPr>
        <p:spPr>
          <a:xfrm>
            <a:off x="1335974" y="5804225"/>
            <a:ext cx="1983849"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Mean Outcome: 0.667</a:t>
            </a:r>
          </a:p>
        </p:txBody>
      </p:sp>
      <p:sp>
        <p:nvSpPr>
          <p:cNvPr id="21" name="TextBox 20">
            <a:extLst>
              <a:ext uri="{FF2B5EF4-FFF2-40B4-BE49-F238E27FC236}">
                <a16:creationId xmlns:a16="http://schemas.microsoft.com/office/drawing/2014/main" id="{431E9356-9D95-8979-1274-D8FDD74337F5}"/>
              </a:ext>
            </a:extLst>
          </p:cNvPr>
          <p:cNvSpPr txBox="1"/>
          <p:nvPr/>
        </p:nvSpPr>
        <p:spPr>
          <a:xfrm>
            <a:off x="3788452" y="5804862"/>
            <a:ext cx="2305792" cy="73866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rPr>
              <a:t>Success:             60</a:t>
            </a:r>
          </a:p>
          <a:p>
            <a:r>
              <a:rPr lang="en-US" sz="1400" dirty="0">
                <a:ea typeface="Calibri"/>
                <a:cs typeface="Calibri"/>
              </a:rPr>
              <a:t>Failure:               30</a:t>
            </a:r>
          </a:p>
          <a:p>
            <a:r>
              <a:rPr lang="en-US" sz="1400" dirty="0">
                <a:ea typeface="Calibri"/>
                <a:cs typeface="Calibri"/>
              </a:rPr>
              <a:t>Total Missions:  90</a:t>
            </a:r>
          </a:p>
        </p:txBody>
      </p:sp>
      <p:cxnSp>
        <p:nvCxnSpPr>
          <p:cNvPr id="23" name="Straight Arrow Connector 22">
            <a:extLst>
              <a:ext uri="{FF2B5EF4-FFF2-40B4-BE49-F238E27FC236}">
                <a16:creationId xmlns:a16="http://schemas.microsoft.com/office/drawing/2014/main" id="{30BFEFE0-68F3-5717-C297-5310781BF775}"/>
              </a:ext>
            </a:extLst>
          </p:cNvPr>
          <p:cNvCxnSpPr/>
          <p:nvPr/>
        </p:nvCxnSpPr>
        <p:spPr>
          <a:xfrm>
            <a:off x="4087090" y="1870363"/>
            <a:ext cx="10583" cy="35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4061CB-689B-6727-7F22-A22018114983}"/>
              </a:ext>
            </a:extLst>
          </p:cNvPr>
          <p:cNvCxnSpPr/>
          <p:nvPr/>
        </p:nvCxnSpPr>
        <p:spPr>
          <a:xfrm flipH="1">
            <a:off x="4079908" y="2555589"/>
            <a:ext cx="2074" cy="2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761282-8ECF-64F0-F46D-9D6CAAC92663}"/>
              </a:ext>
            </a:extLst>
          </p:cNvPr>
          <p:cNvCxnSpPr/>
          <p:nvPr/>
        </p:nvCxnSpPr>
        <p:spPr>
          <a:xfrm>
            <a:off x="4077194" y="3146960"/>
            <a:ext cx="10583" cy="28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F2A3D02-0FFB-4877-4E9D-33FC726259F7}"/>
              </a:ext>
            </a:extLst>
          </p:cNvPr>
          <p:cNvCxnSpPr/>
          <p:nvPr/>
        </p:nvCxnSpPr>
        <p:spPr>
          <a:xfrm>
            <a:off x="4096986" y="3691247"/>
            <a:ext cx="10583"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40DC86-51C8-9C28-064F-4D7A38281953}"/>
              </a:ext>
            </a:extLst>
          </p:cNvPr>
          <p:cNvCxnSpPr/>
          <p:nvPr/>
        </p:nvCxnSpPr>
        <p:spPr>
          <a:xfrm>
            <a:off x="4087090" y="4265221"/>
            <a:ext cx="10583" cy="27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6DD9B17-5C49-39A2-D8CF-FBF114DB1581}"/>
              </a:ext>
            </a:extLst>
          </p:cNvPr>
          <p:cNvCxnSpPr/>
          <p:nvPr/>
        </p:nvCxnSpPr>
        <p:spPr>
          <a:xfrm>
            <a:off x="4074480" y="4876385"/>
            <a:ext cx="20112" cy="306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011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4625"/>
            <a:ext cx="10212621" cy="499043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was conducted on the SpaceX Launch Data.  Visualizations were used to understand the relationships and correlations between variables.  Feature Engineering was done to one-hot encode categorical variables into numeric for use in modeling. </a:t>
            </a:r>
            <a:endParaRPr lang="en-US"/>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 following variables were one-hot encoded to create numeric values for later modeling:  Orbits, </a:t>
            </a:r>
            <a:r>
              <a:rPr lang="en-US" sz="1800" err="1">
                <a:solidFill>
                  <a:schemeClr val="accent3">
                    <a:lumMod val="25000"/>
                  </a:schemeClr>
                </a:solidFill>
                <a:latin typeface="Abadi"/>
              </a:rPr>
              <a:t>LaunchSite</a:t>
            </a:r>
            <a:r>
              <a:rPr lang="en-US" sz="1800" dirty="0">
                <a:solidFill>
                  <a:schemeClr val="accent3">
                    <a:lumMod val="25000"/>
                  </a:schemeClr>
                </a:solidFill>
                <a:latin typeface="Abadi"/>
              </a:rPr>
              <a:t>, </a:t>
            </a:r>
            <a:r>
              <a:rPr lang="en-US" sz="1800" err="1">
                <a:solidFill>
                  <a:schemeClr val="accent3">
                    <a:lumMod val="25000"/>
                  </a:schemeClr>
                </a:solidFill>
                <a:latin typeface="Abadi"/>
              </a:rPr>
              <a:t>LandingPad</a:t>
            </a:r>
            <a:r>
              <a:rPr lang="en-US" sz="1800">
                <a:solidFill>
                  <a:schemeClr val="accent3">
                    <a:lumMod val="25000"/>
                  </a:schemeClr>
                </a:solidFill>
                <a:latin typeface="Abadi"/>
              </a:rPr>
              <a:t>, Serial.</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Full details on the data visualization and feature engineering can be found at this link:  </a:t>
            </a:r>
            <a:r>
              <a:rPr lang="en-US" sz="18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data-science-capstone/jupyter-labs-eda-dataviz-v2.ipynb at master · jrkopp/data-science-capstone</a:t>
            </a:r>
            <a:endParaRPr lang="en-US" sz="18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5C1418C8-366D-7549-E722-A98DA4359E62}"/>
              </a:ext>
            </a:extLst>
          </p:cNvPr>
          <p:cNvGraphicFramePr>
            <a:graphicFrameLocks noGrp="1"/>
          </p:cNvGraphicFramePr>
          <p:nvPr>
            <p:extLst>
              <p:ext uri="{D42A27DB-BD31-4B8C-83A1-F6EECF244321}">
                <p14:modId xmlns:p14="http://schemas.microsoft.com/office/powerpoint/2010/main" val="1434569718"/>
              </p:ext>
            </p:extLst>
          </p:nvPr>
        </p:nvGraphicFramePr>
        <p:xfrm>
          <a:off x="1106129" y="2519516"/>
          <a:ext cx="8204285" cy="2181171"/>
        </p:xfrm>
        <a:graphic>
          <a:graphicData uri="http://schemas.openxmlformats.org/drawingml/2006/table">
            <a:tbl>
              <a:tblPr firstRow="1" bandRow="1">
                <a:tableStyleId>{5C22544A-7EE6-4342-B048-85BDC9FD1C3A}</a:tableStyleId>
              </a:tblPr>
              <a:tblGrid>
                <a:gridCol w="4119965">
                  <a:extLst>
                    <a:ext uri="{9D8B030D-6E8A-4147-A177-3AD203B41FA5}">
                      <a16:colId xmlns:a16="http://schemas.microsoft.com/office/drawing/2014/main" val="663852066"/>
                    </a:ext>
                  </a:extLst>
                </a:gridCol>
                <a:gridCol w="4084320">
                  <a:extLst>
                    <a:ext uri="{9D8B030D-6E8A-4147-A177-3AD203B41FA5}">
                      <a16:colId xmlns:a16="http://schemas.microsoft.com/office/drawing/2014/main" val="2047575325"/>
                    </a:ext>
                  </a:extLst>
                </a:gridCol>
              </a:tblGrid>
              <a:tr h="332721">
                <a:tc>
                  <a:txBody>
                    <a:bodyPr/>
                    <a:lstStyle/>
                    <a:p>
                      <a:r>
                        <a:rPr lang="en-US" sz="1400" dirty="0"/>
                        <a:t>Visualization</a:t>
                      </a:r>
                    </a:p>
                  </a:txBody>
                  <a:tcPr/>
                </a:tc>
                <a:tc>
                  <a:txBody>
                    <a:bodyPr/>
                    <a:lstStyle/>
                    <a:p>
                      <a:r>
                        <a:rPr lang="en-US" sz="1400" dirty="0"/>
                        <a:t>Plot Type</a:t>
                      </a:r>
                    </a:p>
                  </a:txBody>
                  <a:tcPr/>
                </a:tc>
                <a:extLst>
                  <a:ext uri="{0D108BD9-81ED-4DB2-BD59-A6C34878D82A}">
                    <a16:rowId xmlns:a16="http://schemas.microsoft.com/office/drawing/2014/main" val="1632022467"/>
                  </a:ext>
                </a:extLst>
              </a:tr>
              <a:tr h="308075">
                <a:tc>
                  <a:txBody>
                    <a:bodyPr/>
                    <a:lstStyle/>
                    <a:p>
                      <a:r>
                        <a:rPr lang="en-US" sz="1400" dirty="0"/>
                        <a:t>Launch Site vs Flight Number</a:t>
                      </a:r>
                    </a:p>
                  </a:txBody>
                  <a:tcPr/>
                </a:tc>
                <a:tc>
                  <a:txBody>
                    <a:bodyPr/>
                    <a:lstStyle/>
                    <a:p>
                      <a:pPr lvl="0">
                        <a:buNone/>
                      </a:pPr>
                      <a:r>
                        <a:rPr lang="en-US" sz="1400" b="0" i="0" u="none" strike="noStrike" noProof="0" dirty="0">
                          <a:solidFill>
                            <a:srgbClr val="000000"/>
                          </a:solidFill>
                          <a:latin typeface="Calibri"/>
                        </a:rPr>
                        <a:t>Scatter (with hue)</a:t>
                      </a:r>
                      <a:endParaRPr lang="en-US" sz="1400" dirty="0"/>
                    </a:p>
                  </a:txBody>
                  <a:tcPr/>
                </a:tc>
                <a:extLst>
                  <a:ext uri="{0D108BD9-81ED-4DB2-BD59-A6C34878D82A}">
                    <a16:rowId xmlns:a16="http://schemas.microsoft.com/office/drawing/2014/main" val="2327263251"/>
                  </a:ext>
                </a:extLst>
              </a:tr>
              <a:tr h="308075">
                <a:tc>
                  <a:txBody>
                    <a:bodyPr/>
                    <a:lstStyle/>
                    <a:p>
                      <a:r>
                        <a:rPr lang="en-US" sz="1400" dirty="0"/>
                        <a:t>Launch Site vs Payload</a:t>
                      </a:r>
                    </a:p>
                  </a:txBody>
                  <a:tcPr/>
                </a:tc>
                <a:tc>
                  <a:txBody>
                    <a:bodyPr/>
                    <a:lstStyle/>
                    <a:p>
                      <a:pPr lvl="0">
                        <a:buNone/>
                      </a:pPr>
                      <a:r>
                        <a:rPr lang="en-US" sz="1400" b="0" i="0" u="none" strike="noStrike" noProof="0" dirty="0">
                          <a:solidFill>
                            <a:srgbClr val="000000"/>
                          </a:solidFill>
                          <a:latin typeface="Calibri"/>
                        </a:rPr>
                        <a:t>Scatter (with hue)</a:t>
                      </a:r>
                      <a:endParaRPr lang="en-US" sz="1400" dirty="0"/>
                    </a:p>
                  </a:txBody>
                  <a:tcPr/>
                </a:tc>
                <a:extLst>
                  <a:ext uri="{0D108BD9-81ED-4DB2-BD59-A6C34878D82A}">
                    <a16:rowId xmlns:a16="http://schemas.microsoft.com/office/drawing/2014/main" val="4250915242"/>
                  </a:ext>
                </a:extLst>
              </a:tr>
              <a:tr h="308075">
                <a:tc>
                  <a:txBody>
                    <a:bodyPr/>
                    <a:lstStyle/>
                    <a:p>
                      <a:r>
                        <a:rPr lang="en-US" sz="1400" dirty="0"/>
                        <a:t>Success Rate vs Orbit</a:t>
                      </a:r>
                    </a:p>
                  </a:txBody>
                  <a:tcPr/>
                </a:tc>
                <a:tc>
                  <a:txBody>
                    <a:bodyPr/>
                    <a:lstStyle/>
                    <a:p>
                      <a:r>
                        <a:rPr lang="en-US" sz="1400" dirty="0"/>
                        <a:t>Bar</a:t>
                      </a:r>
                    </a:p>
                  </a:txBody>
                  <a:tcPr/>
                </a:tc>
                <a:extLst>
                  <a:ext uri="{0D108BD9-81ED-4DB2-BD59-A6C34878D82A}">
                    <a16:rowId xmlns:a16="http://schemas.microsoft.com/office/drawing/2014/main" val="2559598497"/>
                  </a:ext>
                </a:extLst>
              </a:tr>
              <a:tr h="308075">
                <a:tc>
                  <a:txBody>
                    <a:bodyPr/>
                    <a:lstStyle/>
                    <a:p>
                      <a:r>
                        <a:rPr lang="en-US" sz="1400" dirty="0"/>
                        <a:t>Orbit vs Flight Number</a:t>
                      </a:r>
                    </a:p>
                  </a:txBody>
                  <a:tcPr/>
                </a:tc>
                <a:tc>
                  <a:txBody>
                    <a:bodyPr/>
                    <a:lstStyle/>
                    <a:p>
                      <a:r>
                        <a:rPr lang="en-US" sz="1400" dirty="0"/>
                        <a:t>Scatter (with hue)</a:t>
                      </a:r>
                    </a:p>
                  </a:txBody>
                  <a:tcPr/>
                </a:tc>
                <a:extLst>
                  <a:ext uri="{0D108BD9-81ED-4DB2-BD59-A6C34878D82A}">
                    <a16:rowId xmlns:a16="http://schemas.microsoft.com/office/drawing/2014/main" val="3691391554"/>
                  </a:ext>
                </a:extLst>
              </a:tr>
              <a:tr h="308075">
                <a:tc>
                  <a:txBody>
                    <a:bodyPr/>
                    <a:lstStyle/>
                    <a:p>
                      <a:r>
                        <a:rPr lang="en-US" sz="1400" dirty="0"/>
                        <a:t>Payload vs Orbit</a:t>
                      </a:r>
                    </a:p>
                  </a:txBody>
                  <a:tcPr/>
                </a:tc>
                <a:tc>
                  <a:txBody>
                    <a:bodyPr/>
                    <a:lstStyle/>
                    <a:p>
                      <a:pPr lvl="0">
                        <a:buNone/>
                      </a:pPr>
                      <a:r>
                        <a:rPr lang="en-US" sz="1400" b="0" i="0" u="none" strike="noStrike" noProof="0" dirty="0">
                          <a:solidFill>
                            <a:srgbClr val="000000"/>
                          </a:solidFill>
                          <a:latin typeface="Calibri"/>
                        </a:rPr>
                        <a:t>Scatter (with hue)</a:t>
                      </a:r>
                      <a:endParaRPr lang="en-US" sz="1400" dirty="0"/>
                    </a:p>
                  </a:txBody>
                  <a:tcPr/>
                </a:tc>
                <a:extLst>
                  <a:ext uri="{0D108BD9-81ED-4DB2-BD59-A6C34878D82A}">
                    <a16:rowId xmlns:a16="http://schemas.microsoft.com/office/drawing/2014/main" val="3680119625"/>
                  </a:ext>
                </a:extLst>
              </a:tr>
              <a:tr h="308075">
                <a:tc>
                  <a:txBody>
                    <a:bodyPr/>
                    <a:lstStyle/>
                    <a:p>
                      <a:pPr lvl="0">
                        <a:buNone/>
                      </a:pPr>
                      <a:r>
                        <a:rPr lang="en-US" sz="1400" dirty="0"/>
                        <a:t>Launch Success vs Year</a:t>
                      </a:r>
                    </a:p>
                  </a:txBody>
                  <a:tcPr/>
                </a:tc>
                <a:tc>
                  <a:txBody>
                    <a:bodyPr/>
                    <a:lstStyle/>
                    <a:p>
                      <a:pPr lvl="0">
                        <a:buNone/>
                      </a:pPr>
                      <a:r>
                        <a:rPr lang="en-US" sz="1400" b="0" i="0" u="none" strike="noStrike" noProof="0" dirty="0">
                          <a:solidFill>
                            <a:srgbClr val="000000"/>
                          </a:solidFill>
                          <a:latin typeface="Calibri"/>
                        </a:rPr>
                        <a:t>Line</a:t>
                      </a:r>
                    </a:p>
                  </a:txBody>
                  <a:tcPr/>
                </a:tc>
                <a:extLst>
                  <a:ext uri="{0D108BD9-81ED-4DB2-BD59-A6C34878D82A}">
                    <a16:rowId xmlns:a16="http://schemas.microsoft.com/office/drawing/2014/main" val="63798250"/>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0769"/>
            <a:ext cx="9745589" cy="4879821"/>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SQL analysis and queries were performed on the SpaceX dataset to further understand the data.  The following queries were performed.</a:t>
            </a:r>
            <a:endParaRPr lang="en-US" sz="1800" dirty="0">
              <a:solidFill>
                <a:schemeClr val="accent3">
                  <a:lumMod val="25000"/>
                </a:schemeClr>
              </a:solidFill>
              <a:latin typeface="Abadi" panose="020B0604020104020204" pitchFamily="34" charset="0"/>
            </a:endParaRPr>
          </a:p>
          <a:p>
            <a:pPr>
              <a:lnSpc>
                <a:spcPct val="100000"/>
              </a:lnSpc>
              <a:spcBef>
                <a:spcPts val="300"/>
              </a:spcBef>
            </a:pPr>
            <a:r>
              <a:rPr lang="en-US" sz="1600" dirty="0">
                <a:solidFill>
                  <a:schemeClr val="accent3">
                    <a:lumMod val="25000"/>
                  </a:schemeClr>
                </a:solidFill>
                <a:latin typeface="Calibri"/>
                <a:ea typeface="Calibri"/>
                <a:cs typeface="Calibri"/>
              </a:rPr>
              <a:t>Display the names of the unique launch sites in the space mission</a:t>
            </a:r>
          </a:p>
          <a:p>
            <a:pPr>
              <a:lnSpc>
                <a:spcPct val="100000"/>
              </a:lnSpc>
              <a:spcBef>
                <a:spcPts val="300"/>
              </a:spcBef>
            </a:pPr>
            <a:r>
              <a:rPr lang="en-US" sz="1600" dirty="0">
                <a:solidFill>
                  <a:schemeClr val="accent3">
                    <a:lumMod val="25000"/>
                  </a:schemeClr>
                </a:solidFill>
                <a:latin typeface="Calibri"/>
                <a:ea typeface="Calibri"/>
                <a:cs typeface="Calibri"/>
              </a:rPr>
              <a:t>Display five records where launch sites begin with the string "CCA"</a:t>
            </a:r>
          </a:p>
          <a:p>
            <a:pPr>
              <a:lnSpc>
                <a:spcPct val="100000"/>
              </a:lnSpc>
              <a:spcBef>
                <a:spcPts val="300"/>
              </a:spcBef>
            </a:pPr>
            <a:r>
              <a:rPr lang="en-US" sz="1600" dirty="0">
                <a:solidFill>
                  <a:schemeClr val="accent3">
                    <a:lumMod val="25000"/>
                  </a:schemeClr>
                </a:solidFill>
                <a:latin typeface="Calibri"/>
                <a:ea typeface="Calibri"/>
                <a:cs typeface="Calibri"/>
              </a:rPr>
              <a:t>Display the total payload mass carried by boosters launched by NASA (CRS)</a:t>
            </a:r>
          </a:p>
          <a:p>
            <a:pPr>
              <a:lnSpc>
                <a:spcPct val="100000"/>
              </a:lnSpc>
              <a:spcBef>
                <a:spcPts val="300"/>
              </a:spcBef>
            </a:pPr>
            <a:r>
              <a:rPr lang="en-US" sz="1600" dirty="0">
                <a:solidFill>
                  <a:schemeClr val="accent3">
                    <a:lumMod val="25000"/>
                  </a:schemeClr>
                </a:solidFill>
                <a:latin typeface="Calibri"/>
                <a:ea typeface="Calibri"/>
                <a:cs typeface="Calibri"/>
              </a:rPr>
              <a:t>Display average payload mass carried by booster version F9 v1.1</a:t>
            </a:r>
          </a:p>
          <a:p>
            <a:pPr>
              <a:lnSpc>
                <a:spcPct val="100000"/>
              </a:lnSpc>
              <a:spcBef>
                <a:spcPts val="300"/>
              </a:spcBef>
            </a:pPr>
            <a:r>
              <a:rPr lang="en-US" sz="1600" dirty="0">
                <a:solidFill>
                  <a:schemeClr val="accent3">
                    <a:lumMod val="25000"/>
                  </a:schemeClr>
                </a:solidFill>
                <a:latin typeface="Calibri"/>
                <a:ea typeface="Calibri"/>
                <a:cs typeface="Calibri"/>
              </a:rPr>
              <a:t>List the data when the first successful landing outcome in ground was achieved</a:t>
            </a:r>
          </a:p>
          <a:p>
            <a:pPr>
              <a:lnSpc>
                <a:spcPct val="100000"/>
              </a:lnSpc>
              <a:spcBef>
                <a:spcPts val="300"/>
              </a:spcBef>
            </a:pPr>
            <a:r>
              <a:rPr lang="en-US" sz="1600" dirty="0">
                <a:solidFill>
                  <a:schemeClr val="accent3">
                    <a:lumMod val="25000"/>
                  </a:schemeClr>
                </a:solidFill>
                <a:ea typeface="+mn-lt"/>
                <a:cs typeface="+mn-lt"/>
              </a:rPr>
              <a:t>List the names of the boosters which have success in drone ship and have payload mass greater than 4000 but less than 6000</a:t>
            </a:r>
            <a:endParaRPr lang="en-US" sz="1600" dirty="0">
              <a:solidFill>
                <a:schemeClr val="accent3">
                  <a:lumMod val="25000"/>
                </a:schemeClr>
              </a:solidFill>
              <a:latin typeface="Calibri"/>
              <a:ea typeface="Calibri"/>
              <a:cs typeface="Calibri"/>
            </a:endParaRPr>
          </a:p>
          <a:p>
            <a:pPr>
              <a:lnSpc>
                <a:spcPct val="100000"/>
              </a:lnSpc>
              <a:spcBef>
                <a:spcPts val="300"/>
              </a:spcBef>
            </a:pPr>
            <a:r>
              <a:rPr lang="en-US" sz="1600" dirty="0">
                <a:solidFill>
                  <a:schemeClr val="accent3">
                    <a:lumMod val="25000"/>
                  </a:schemeClr>
                </a:solidFill>
                <a:latin typeface="Calibri"/>
                <a:ea typeface="Calibri"/>
                <a:cs typeface="Calibri"/>
              </a:rPr>
              <a:t>List the total number of successful and failure mission outcomes</a:t>
            </a:r>
          </a:p>
          <a:p>
            <a:pPr>
              <a:lnSpc>
                <a:spcPct val="100000"/>
              </a:lnSpc>
              <a:spcBef>
                <a:spcPts val="300"/>
              </a:spcBef>
            </a:pPr>
            <a:r>
              <a:rPr lang="en-US" sz="1600" dirty="0">
                <a:solidFill>
                  <a:schemeClr val="accent3">
                    <a:lumMod val="25000"/>
                  </a:schemeClr>
                </a:solidFill>
                <a:latin typeface="Calibri"/>
                <a:ea typeface="Calibri"/>
                <a:cs typeface="Calibri"/>
              </a:rPr>
              <a:t>List all the booster versions that have carried the maximum payload mass. Use a subquery.</a:t>
            </a:r>
          </a:p>
          <a:p>
            <a:pPr>
              <a:lnSpc>
                <a:spcPct val="100000"/>
              </a:lnSpc>
              <a:spcBef>
                <a:spcPts val="300"/>
              </a:spcBef>
            </a:pPr>
            <a:r>
              <a:rPr lang="en-US" sz="1600" dirty="0">
                <a:solidFill>
                  <a:schemeClr val="accent3">
                    <a:lumMod val="25000"/>
                  </a:schemeClr>
                </a:solidFill>
                <a:ea typeface="+mn-lt"/>
                <a:cs typeface="+mn-lt"/>
              </a:rPr>
              <a:t>List the records which will display the month names, failure landing outcomes in drone ship ,booster versions, launch site for the months in year 2015.</a:t>
            </a:r>
            <a:endParaRPr lang="en-US" sz="1600" dirty="0">
              <a:solidFill>
                <a:schemeClr val="accent3">
                  <a:lumMod val="25000"/>
                </a:schemeClr>
              </a:solidFill>
              <a:latin typeface="Calibri"/>
              <a:ea typeface="Calibri"/>
              <a:cs typeface="Calibri"/>
            </a:endParaRPr>
          </a:p>
          <a:p>
            <a:pPr>
              <a:lnSpc>
                <a:spcPct val="100000"/>
              </a:lnSpc>
              <a:spcBef>
                <a:spcPts val="300"/>
              </a:spcBef>
            </a:pPr>
            <a:r>
              <a:rPr lang="en-US" sz="1600" dirty="0">
                <a:solidFill>
                  <a:schemeClr val="accent3">
                    <a:lumMod val="25000"/>
                  </a:schemeClr>
                </a:solidFill>
                <a:ea typeface="+mn-lt"/>
                <a:cs typeface="+mn-lt"/>
              </a:rPr>
              <a:t>Rank the count of landing outcomes (such as Failure (drone ship) or Success (ground pad)) between the date 2010-06-04 and 2017-03-20, in descending order.</a:t>
            </a:r>
            <a:endParaRPr lang="en-US" sz="1600" dirty="0">
              <a:solidFill>
                <a:schemeClr val="accent3">
                  <a:lumMod val="25000"/>
                </a:schemeClr>
              </a:solidFill>
              <a:latin typeface="Calibri"/>
              <a:ea typeface="Calibri"/>
              <a:cs typeface="Calibri"/>
            </a:endParaRPr>
          </a:p>
          <a:p>
            <a:pPr marL="0" indent="0">
              <a:lnSpc>
                <a:spcPct val="100000"/>
              </a:lnSpc>
              <a:spcBef>
                <a:spcPts val="300"/>
              </a:spcBef>
              <a:buNone/>
            </a:pPr>
            <a:r>
              <a:rPr lang="en-US" sz="1600" dirty="0">
                <a:solidFill>
                  <a:schemeClr val="accent3">
                    <a:lumMod val="25000"/>
                  </a:schemeClr>
                </a:solidFill>
                <a:ea typeface="Calibri"/>
                <a:cs typeface="Calibri"/>
              </a:rPr>
              <a:t>Full details on the SQL analysis and queries can be found at this link: </a:t>
            </a:r>
            <a:r>
              <a:rPr lang="en-US" sz="1600" dirty="0">
                <a:solidFill>
                  <a:schemeClr val="accent3">
                    <a:lumMod val="25000"/>
                  </a:schemeClr>
                </a:solidFill>
                <a:ea typeface="+mn-lt"/>
                <a:cs typeface="+mn-lt"/>
                <a:hlinkClick r:id="rId3"/>
              </a:rPr>
              <a:t>data-science-capstone/jupyter-labs-eda-sql-coursera_sqllite.ipynb at master · jrkopp/data-science-capstone</a:t>
            </a:r>
            <a:endParaRPr lang="en-US" sz="1600" dirty="0">
              <a:solidFill>
                <a:schemeClr val="accent3">
                  <a:lumMod val="25000"/>
                </a:schemeClr>
              </a:solidFill>
              <a:ea typeface="Calibri"/>
              <a:cs typeface="Calibri"/>
            </a:endParaRPr>
          </a:p>
          <a:p>
            <a:endParaRPr lang="en-US" sz="1800" dirty="0">
              <a:ea typeface="Calibri"/>
              <a:cs typeface="Calibri"/>
            </a:endParaRPr>
          </a:p>
          <a:p>
            <a:endParaRPr lang="en-US">
              <a:ea typeface="Calibri"/>
              <a:cs typeface="Calibri"/>
            </a:endParaRPr>
          </a:p>
          <a:p>
            <a:endParaRPr lang="en-US">
              <a:ea typeface="Calibri"/>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4700" y="1335304"/>
            <a:ext cx="10579100" cy="4891088"/>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The launch success rate of SpaceX missions is dependent on technical factors, but also on the location of the launch.  The location and proximities of the launch determines the trajectory the rocket must take and also determines the how/where the booster may land. To analyze these geographical properties the Folium python library for maps was used.  Key useful features of Folium are: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map was plotted focused on the continental United States.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Folium circles and markers were added to the map to allow easy identification of the launch sites.  This allowed the sites to be easily identified on the map and allowed visual inspection and understanding of where the locations of the sites and their closeness to the coast and cities.  Distance to the equator could be estimated.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Marker clusters, with markers of green for success and red for failure, were added to each launch site on the map.  This allows to simply identify the relative success rates of each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Mouse Position and Markers was used to mark and label geographically significant locations on the map such as the nearest ocean and the nearest city, highway, rails to each launch site.  A distance function was built and used to measure the distance between these landmarks and the launch site.  Distance lines were drawn between these locations using Polyline.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Launch site proximities for the coast, highways, railways and cities were considered.</a:t>
            </a:r>
          </a:p>
          <a:p>
            <a:pPr marL="0" indent="0">
              <a:lnSpc>
                <a:spcPct val="100000"/>
              </a:lnSpc>
              <a:spcBef>
                <a:spcPts val="1400"/>
              </a:spcBef>
              <a:buNone/>
            </a:pPr>
            <a:r>
              <a:rPr lang="en-US" sz="2200" dirty="0">
                <a:solidFill>
                  <a:schemeClr val="accent3">
                    <a:lumMod val="25000"/>
                  </a:schemeClr>
                </a:solidFill>
                <a:latin typeface="Abadi"/>
              </a:rPr>
              <a:t>Full details showing the maps and analysis can be found in the </a:t>
            </a:r>
            <a:r>
              <a:rPr lang="en-US" sz="2200" err="1">
                <a:solidFill>
                  <a:schemeClr val="accent3">
                    <a:lumMod val="25000"/>
                  </a:schemeClr>
                </a:solidFill>
                <a:latin typeface="Abadi"/>
              </a:rPr>
              <a:t>Jupyter</a:t>
            </a:r>
            <a:r>
              <a:rPr lang="en-US" sz="2200" dirty="0">
                <a:solidFill>
                  <a:schemeClr val="accent3">
                    <a:lumMod val="25000"/>
                  </a:schemeClr>
                </a:solidFill>
                <a:latin typeface="Abadi"/>
              </a:rPr>
              <a:t> Notebook at this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data-science-capstone/lab-jupyter-launch-site-location-v2.ipynb at master · jrkopp/data-science-capstone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7542"/>
            <a:ext cx="10084255" cy="4732337"/>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A dashboard to interactively analyze and understand the launch data was built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and Dash.  The dashboard contained both controls and graphs.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was added to allow selection of the launch site either All, CCAFS LC-40, VAFB SLC-4E, KSC LC-39A, CCAFS SLC-40. This selection was used to drive the display on each graph.</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pie chart was added. Based on the location selected in the dropdown it displayed either total success/failure or success/failure at a given launch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slider was added to allow examination of the impact of different payload masses.  It, along with the launch location, were used to allow interactive analysis of the relationship between payload and success.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scatter plot was added to allow analysis of the correlation between payload and launch success.</a:t>
            </a:r>
          </a:p>
          <a:p>
            <a:pPr marL="457200" lvl="1" indent="0">
              <a:lnSpc>
                <a:spcPct val="100000"/>
              </a:lnSpc>
              <a:spcBef>
                <a:spcPts val="1400"/>
              </a:spcBef>
              <a:buNone/>
            </a:pPr>
            <a:r>
              <a:rPr lang="en-US" sz="2200" dirty="0">
                <a:solidFill>
                  <a:schemeClr val="accent3">
                    <a:lumMod val="25000"/>
                  </a:schemeClr>
                </a:solidFill>
                <a:latin typeface="Abadi"/>
              </a:rPr>
              <a:t>Full details on the dashboard can be found in the python script located at: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data-science-capstone/spacex_dash_app.py at master · jrkopp/data-science-capstone</a:t>
            </a:r>
            <a:endParaRPr lang="en-US" sz="22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panose="020B0604020104020204" pitchFamily="34" charset="0"/>
              <a:ea typeface="Calibri" panose="020F0502020204030204"/>
              <a:cs typeface="Calibri" panose="020F0502020204030204"/>
            </a:endParaRPr>
          </a:p>
          <a:p>
            <a:pPr marL="0" indent="0">
              <a:lnSpc>
                <a:spcPct val="100000"/>
              </a:lnSpc>
              <a:spcBef>
                <a:spcPts val="1400"/>
              </a:spcBef>
              <a:buNone/>
            </a:pPr>
            <a:endParaRPr lang="en-US" sz="2200" dirty="0">
              <a:solidFill>
                <a:srgbClr val="292929"/>
              </a:solidFill>
              <a:latin typeface="Abadi" panose="020B0604020104020204" pitchFamily="34" charset="0"/>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Exploratory data analysis was performed and training labels were assigned to the SpaceX data set. Data was standardized to remove the effects of features having different scales.  The dataset and training labels were split into training and test data using </a:t>
            </a:r>
            <a:r>
              <a:rPr lang="en-US" sz="2200" dirty="0" err="1">
                <a:solidFill>
                  <a:schemeClr val="accent3">
                    <a:lumMod val="25000"/>
                  </a:schemeClr>
                </a:solidFill>
                <a:latin typeface="Abadi"/>
              </a:rPr>
              <a:t>train_test_split</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Supervised machine learning was used to build SVM, Decision Tree, KNN Classification Trees and Logistic Regression models.  </a:t>
            </a:r>
          </a:p>
          <a:p>
            <a:pPr>
              <a:lnSpc>
                <a:spcPct val="100000"/>
              </a:lnSpc>
              <a:spcBef>
                <a:spcPts val="1400"/>
              </a:spcBef>
            </a:pPr>
            <a:r>
              <a:rPr lang="en-US" sz="2200" dirty="0">
                <a:solidFill>
                  <a:schemeClr val="accent3">
                    <a:lumMod val="25000"/>
                  </a:schemeClr>
                </a:solidFill>
                <a:latin typeface="Abadi"/>
              </a:rPr>
              <a:t>Grid Searches were performed to find the best hyperparameters for each model using the training data.</a:t>
            </a:r>
          </a:p>
          <a:p>
            <a:pPr>
              <a:lnSpc>
                <a:spcPct val="100000"/>
              </a:lnSpc>
              <a:spcBef>
                <a:spcPts val="1400"/>
              </a:spcBef>
            </a:pPr>
            <a:r>
              <a:rPr lang="en-US" sz="2200" dirty="0">
                <a:solidFill>
                  <a:schemeClr val="accent3">
                    <a:lumMod val="25000"/>
                  </a:schemeClr>
                </a:solidFill>
                <a:latin typeface="Abadi"/>
              </a:rPr>
              <a:t>The test data was used to evaluate model performance.  Both accuracy and confusion models were used to determine the model that best predicted launch outcome.  The confusion matrices were plotted and reviewed.</a:t>
            </a:r>
          </a:p>
          <a:p>
            <a:pPr>
              <a:lnSpc>
                <a:spcPct val="100000"/>
              </a:lnSpc>
              <a:spcBef>
                <a:spcPts val="1400"/>
              </a:spcBef>
            </a:pPr>
            <a:r>
              <a:rPr lang="en-US" sz="2200" i="1" dirty="0">
                <a:solidFill>
                  <a:srgbClr val="121619"/>
                </a:solidFill>
                <a:highlight>
                  <a:srgbClr val="FFFF00"/>
                </a:highlight>
                <a:latin typeface="Abadi"/>
              </a:rPr>
              <a:t>A flow chart of the process is presented on the next page.</a:t>
            </a:r>
          </a:p>
          <a:p>
            <a:pPr marL="0" indent="0">
              <a:lnSpc>
                <a:spcPct val="100000"/>
              </a:lnSpc>
              <a:spcBef>
                <a:spcPts val="1400"/>
              </a:spcBef>
              <a:buNone/>
            </a:pPr>
            <a:r>
              <a:rPr lang="en-US" sz="2200" dirty="0">
                <a:solidFill>
                  <a:schemeClr val="accent3">
                    <a:lumMod val="25000"/>
                  </a:schemeClr>
                </a:solidFill>
                <a:latin typeface="Abadi"/>
              </a:rPr>
              <a:t>Full details of the exploratory data analysis, standardization, model development and evaluation can be found in the </a:t>
            </a:r>
            <a:r>
              <a:rPr lang="en-US" sz="2200" err="1">
                <a:solidFill>
                  <a:schemeClr val="accent3">
                    <a:lumMod val="25000"/>
                  </a:schemeClr>
                </a:solidFill>
                <a:latin typeface="Abadi"/>
              </a:rPr>
              <a:t>Jupyter</a:t>
            </a:r>
            <a:r>
              <a:rPr lang="en-US" sz="2200" dirty="0">
                <a:solidFill>
                  <a:schemeClr val="accent3">
                    <a:lumMod val="25000"/>
                  </a:schemeClr>
                </a:solidFill>
                <a:latin typeface="Abadi"/>
              </a:rPr>
              <a:t> notebook at this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data-science-capstone/SpaceX-Machine-Learning-Prediction-Part-5-v1.ipynb at master · jrkopp/data-science-capstone</a:t>
            </a: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93D89BF-FE16-CCB5-978A-C9E6928F9F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7B5C52-C744-56C8-282D-4E6A156620E2}"/>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102FE324-F4E0-A5CB-4863-29124F130D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(Continued)</a:t>
            </a:r>
          </a:p>
        </p:txBody>
      </p:sp>
      <p:sp>
        <p:nvSpPr>
          <p:cNvPr id="2" name="Rectangle 1">
            <a:extLst>
              <a:ext uri="{FF2B5EF4-FFF2-40B4-BE49-F238E27FC236}">
                <a16:creationId xmlns:a16="http://schemas.microsoft.com/office/drawing/2014/main" id="{737AB4FB-9E21-BCB3-2F60-545A1034BB0B}"/>
              </a:ext>
            </a:extLst>
          </p:cNvPr>
          <p:cNvSpPr/>
          <p:nvPr/>
        </p:nvSpPr>
        <p:spPr>
          <a:xfrm>
            <a:off x="1132237" y="1561489"/>
            <a:ext cx="9583118" cy="30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Load the SpaceX Dataset / Create a Label Vector from the Class column to hold actual outcomes</a:t>
            </a:r>
            <a:endParaRPr lang="en-US"/>
          </a:p>
        </p:txBody>
      </p:sp>
      <p:sp>
        <p:nvSpPr>
          <p:cNvPr id="6" name="Rectangle 5">
            <a:extLst>
              <a:ext uri="{FF2B5EF4-FFF2-40B4-BE49-F238E27FC236}">
                <a16:creationId xmlns:a16="http://schemas.microsoft.com/office/drawing/2014/main" id="{A3FA8A76-E712-CC5A-34F2-134F022BC04D}"/>
              </a:ext>
            </a:extLst>
          </p:cNvPr>
          <p:cNvSpPr/>
          <p:nvPr/>
        </p:nvSpPr>
        <p:spPr>
          <a:xfrm>
            <a:off x="1132236" y="2058905"/>
            <a:ext cx="9583118" cy="30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Standardize the data set so that each feature has zero mean and unit variance</a:t>
            </a:r>
          </a:p>
        </p:txBody>
      </p:sp>
      <p:sp>
        <p:nvSpPr>
          <p:cNvPr id="7" name="Rectangle 6">
            <a:extLst>
              <a:ext uri="{FF2B5EF4-FFF2-40B4-BE49-F238E27FC236}">
                <a16:creationId xmlns:a16="http://schemas.microsoft.com/office/drawing/2014/main" id="{5407046A-92D4-9B75-0E6C-F2D536F08ACF}"/>
              </a:ext>
            </a:extLst>
          </p:cNvPr>
          <p:cNvSpPr/>
          <p:nvPr/>
        </p:nvSpPr>
        <p:spPr>
          <a:xfrm>
            <a:off x="1132236" y="2545738"/>
            <a:ext cx="9583118" cy="30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Split the data into training and test sets</a:t>
            </a:r>
          </a:p>
        </p:txBody>
      </p:sp>
      <p:sp>
        <p:nvSpPr>
          <p:cNvPr id="8" name="Rectangle 7">
            <a:extLst>
              <a:ext uri="{FF2B5EF4-FFF2-40B4-BE49-F238E27FC236}">
                <a16:creationId xmlns:a16="http://schemas.microsoft.com/office/drawing/2014/main" id="{6ECB037F-A590-E4CE-9FA1-47B2B0FD922C}"/>
              </a:ext>
            </a:extLst>
          </p:cNvPr>
          <p:cNvSpPr/>
          <p:nvPr/>
        </p:nvSpPr>
        <p:spPr>
          <a:xfrm>
            <a:off x="1132236" y="3127822"/>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Logical regression model</a:t>
            </a:r>
          </a:p>
        </p:txBody>
      </p:sp>
      <p:sp>
        <p:nvSpPr>
          <p:cNvPr id="10" name="Rectangle 9">
            <a:extLst>
              <a:ext uri="{FF2B5EF4-FFF2-40B4-BE49-F238E27FC236}">
                <a16:creationId xmlns:a16="http://schemas.microsoft.com/office/drawing/2014/main" id="{C8AAC66F-6ABF-72C1-02EF-616204B1134A}"/>
              </a:ext>
            </a:extLst>
          </p:cNvPr>
          <p:cNvSpPr/>
          <p:nvPr/>
        </p:nvSpPr>
        <p:spPr>
          <a:xfrm>
            <a:off x="1100486" y="3879239"/>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Grid Search to Optimize </a:t>
            </a:r>
            <a:r>
              <a:rPr lang="en-US" sz="1400" err="1">
                <a:ea typeface="Calibri"/>
                <a:cs typeface="Calibri"/>
              </a:rPr>
              <a:t>Hyperparamters</a:t>
            </a:r>
            <a:endParaRPr lang="en-US" sz="1400">
              <a:ea typeface="Calibri"/>
              <a:cs typeface="Calibri"/>
            </a:endParaRPr>
          </a:p>
        </p:txBody>
      </p:sp>
      <p:sp>
        <p:nvSpPr>
          <p:cNvPr id="11" name="Rectangle 10">
            <a:extLst>
              <a:ext uri="{FF2B5EF4-FFF2-40B4-BE49-F238E27FC236}">
                <a16:creationId xmlns:a16="http://schemas.microsoft.com/office/drawing/2014/main" id="{649083C4-4B4D-4E59-69C0-2EDDAE12727B}"/>
              </a:ext>
            </a:extLst>
          </p:cNvPr>
          <p:cNvSpPr/>
          <p:nvPr/>
        </p:nvSpPr>
        <p:spPr>
          <a:xfrm>
            <a:off x="1100485" y="4683572"/>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Review accuracy and Confusion Matrix</a:t>
            </a:r>
          </a:p>
        </p:txBody>
      </p:sp>
      <p:sp>
        <p:nvSpPr>
          <p:cNvPr id="12" name="Rectangle 11">
            <a:extLst>
              <a:ext uri="{FF2B5EF4-FFF2-40B4-BE49-F238E27FC236}">
                <a16:creationId xmlns:a16="http://schemas.microsoft.com/office/drawing/2014/main" id="{1D058695-C985-1954-3612-32E972EF94E0}"/>
              </a:ext>
            </a:extLst>
          </p:cNvPr>
          <p:cNvSpPr/>
          <p:nvPr/>
        </p:nvSpPr>
        <p:spPr>
          <a:xfrm>
            <a:off x="3682819" y="3127821"/>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Decision Tree model</a:t>
            </a:r>
          </a:p>
        </p:txBody>
      </p:sp>
      <p:sp>
        <p:nvSpPr>
          <p:cNvPr id="13" name="Rectangle 12">
            <a:extLst>
              <a:ext uri="{FF2B5EF4-FFF2-40B4-BE49-F238E27FC236}">
                <a16:creationId xmlns:a16="http://schemas.microsoft.com/office/drawing/2014/main" id="{583A8796-1B79-DF9D-CF7F-5EF0197511F6}"/>
              </a:ext>
            </a:extLst>
          </p:cNvPr>
          <p:cNvSpPr/>
          <p:nvPr/>
        </p:nvSpPr>
        <p:spPr>
          <a:xfrm>
            <a:off x="6307486" y="3148989"/>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K Nearest Neighbors model</a:t>
            </a:r>
          </a:p>
        </p:txBody>
      </p:sp>
      <p:sp>
        <p:nvSpPr>
          <p:cNvPr id="14" name="Rectangle 13">
            <a:extLst>
              <a:ext uri="{FF2B5EF4-FFF2-40B4-BE49-F238E27FC236}">
                <a16:creationId xmlns:a16="http://schemas.microsoft.com/office/drawing/2014/main" id="{7504D2BD-CE5E-E8C3-82C9-CC059E1DFF70}"/>
              </a:ext>
            </a:extLst>
          </p:cNvPr>
          <p:cNvSpPr/>
          <p:nvPr/>
        </p:nvSpPr>
        <p:spPr>
          <a:xfrm>
            <a:off x="8762819" y="3127822"/>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SVM model</a:t>
            </a:r>
          </a:p>
        </p:txBody>
      </p:sp>
      <p:sp>
        <p:nvSpPr>
          <p:cNvPr id="16" name="Rectangle 15">
            <a:extLst>
              <a:ext uri="{FF2B5EF4-FFF2-40B4-BE49-F238E27FC236}">
                <a16:creationId xmlns:a16="http://schemas.microsoft.com/office/drawing/2014/main" id="{F83360D1-733E-9ABF-AD60-8ADF50890CA0}"/>
              </a:ext>
            </a:extLst>
          </p:cNvPr>
          <p:cNvSpPr/>
          <p:nvPr/>
        </p:nvSpPr>
        <p:spPr>
          <a:xfrm>
            <a:off x="3682819" y="3879238"/>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Grid Search to Optimize </a:t>
            </a:r>
            <a:r>
              <a:rPr lang="en-US" sz="1400" err="1">
                <a:ea typeface="Calibri"/>
                <a:cs typeface="Calibri"/>
              </a:rPr>
              <a:t>Hyperparamters</a:t>
            </a:r>
            <a:endParaRPr lang="en-US" sz="1400">
              <a:ea typeface="Calibri"/>
              <a:cs typeface="Calibri"/>
            </a:endParaRPr>
          </a:p>
        </p:txBody>
      </p:sp>
      <p:sp>
        <p:nvSpPr>
          <p:cNvPr id="17" name="Rectangle 16">
            <a:extLst>
              <a:ext uri="{FF2B5EF4-FFF2-40B4-BE49-F238E27FC236}">
                <a16:creationId xmlns:a16="http://schemas.microsoft.com/office/drawing/2014/main" id="{A063BC96-3CA8-F6C6-5168-4136D488601D}"/>
              </a:ext>
            </a:extLst>
          </p:cNvPr>
          <p:cNvSpPr/>
          <p:nvPr/>
        </p:nvSpPr>
        <p:spPr>
          <a:xfrm>
            <a:off x="8762819" y="3879238"/>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Grid Search to Optimize </a:t>
            </a:r>
            <a:r>
              <a:rPr lang="en-US" sz="1400" err="1">
                <a:ea typeface="Calibri"/>
                <a:cs typeface="Calibri"/>
              </a:rPr>
              <a:t>Hyperparamters</a:t>
            </a:r>
            <a:endParaRPr lang="en-US" sz="1400">
              <a:ea typeface="Calibri"/>
              <a:cs typeface="Calibri"/>
            </a:endParaRPr>
          </a:p>
        </p:txBody>
      </p:sp>
      <p:sp>
        <p:nvSpPr>
          <p:cNvPr id="18" name="Rectangle 17">
            <a:extLst>
              <a:ext uri="{FF2B5EF4-FFF2-40B4-BE49-F238E27FC236}">
                <a16:creationId xmlns:a16="http://schemas.microsoft.com/office/drawing/2014/main" id="{1C65E7A9-7824-3A39-200A-52B7C6D96993}"/>
              </a:ext>
            </a:extLst>
          </p:cNvPr>
          <p:cNvSpPr/>
          <p:nvPr/>
        </p:nvSpPr>
        <p:spPr>
          <a:xfrm>
            <a:off x="6307486" y="3900406"/>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Grid Search to Optimize </a:t>
            </a:r>
            <a:r>
              <a:rPr lang="en-US" sz="1400" err="1">
                <a:ea typeface="Calibri"/>
                <a:cs typeface="Calibri"/>
              </a:rPr>
              <a:t>Hyperparamters</a:t>
            </a:r>
            <a:endParaRPr lang="en-US" sz="1400">
              <a:ea typeface="Calibri"/>
              <a:cs typeface="Calibri"/>
            </a:endParaRPr>
          </a:p>
        </p:txBody>
      </p:sp>
      <p:sp>
        <p:nvSpPr>
          <p:cNvPr id="22" name="Rectangle 21">
            <a:extLst>
              <a:ext uri="{FF2B5EF4-FFF2-40B4-BE49-F238E27FC236}">
                <a16:creationId xmlns:a16="http://schemas.microsoft.com/office/drawing/2014/main" id="{058E646A-0277-028E-B462-568DA13CF48B}"/>
              </a:ext>
            </a:extLst>
          </p:cNvPr>
          <p:cNvSpPr/>
          <p:nvPr/>
        </p:nvSpPr>
        <p:spPr>
          <a:xfrm>
            <a:off x="3682818" y="4683571"/>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Review accuracy and Confusion Matrix</a:t>
            </a:r>
          </a:p>
        </p:txBody>
      </p:sp>
      <p:sp>
        <p:nvSpPr>
          <p:cNvPr id="23" name="Rectangle 22">
            <a:extLst>
              <a:ext uri="{FF2B5EF4-FFF2-40B4-BE49-F238E27FC236}">
                <a16:creationId xmlns:a16="http://schemas.microsoft.com/office/drawing/2014/main" id="{7AAE8F28-48B0-A4CD-773A-B23EEC411618}"/>
              </a:ext>
            </a:extLst>
          </p:cNvPr>
          <p:cNvSpPr/>
          <p:nvPr/>
        </p:nvSpPr>
        <p:spPr>
          <a:xfrm>
            <a:off x="6307485" y="4683571"/>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Review accuracy and Confusion Matrix</a:t>
            </a:r>
          </a:p>
        </p:txBody>
      </p:sp>
      <p:sp>
        <p:nvSpPr>
          <p:cNvPr id="24" name="Rectangle 23">
            <a:extLst>
              <a:ext uri="{FF2B5EF4-FFF2-40B4-BE49-F238E27FC236}">
                <a16:creationId xmlns:a16="http://schemas.microsoft.com/office/drawing/2014/main" id="{26FD0577-0B11-5EDA-99FF-5741B600F916}"/>
              </a:ext>
            </a:extLst>
          </p:cNvPr>
          <p:cNvSpPr/>
          <p:nvPr/>
        </p:nvSpPr>
        <p:spPr>
          <a:xfrm>
            <a:off x="8762817" y="4683572"/>
            <a:ext cx="1952536" cy="553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Review accuracy and Confusion Matrix</a:t>
            </a:r>
          </a:p>
        </p:txBody>
      </p:sp>
      <p:sp>
        <p:nvSpPr>
          <p:cNvPr id="25" name="Rectangle 24">
            <a:extLst>
              <a:ext uri="{FF2B5EF4-FFF2-40B4-BE49-F238E27FC236}">
                <a16:creationId xmlns:a16="http://schemas.microsoft.com/office/drawing/2014/main" id="{0AD84172-3941-81BB-12BB-8EC32575EDE8}"/>
              </a:ext>
            </a:extLst>
          </p:cNvPr>
          <p:cNvSpPr/>
          <p:nvPr/>
        </p:nvSpPr>
        <p:spPr>
          <a:xfrm>
            <a:off x="1100485" y="5498487"/>
            <a:ext cx="9583118" cy="30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Compare Results and Determine Best Performing Model</a:t>
            </a:r>
          </a:p>
        </p:txBody>
      </p:sp>
      <p:cxnSp>
        <p:nvCxnSpPr>
          <p:cNvPr id="28" name="Straight Arrow Connector 27">
            <a:extLst>
              <a:ext uri="{FF2B5EF4-FFF2-40B4-BE49-F238E27FC236}">
                <a16:creationId xmlns:a16="http://schemas.microsoft.com/office/drawing/2014/main" id="{0B0D4096-BA91-4B9C-3153-06609BF8DF4C}"/>
              </a:ext>
            </a:extLst>
          </p:cNvPr>
          <p:cNvCxnSpPr/>
          <p:nvPr/>
        </p:nvCxnSpPr>
        <p:spPr>
          <a:xfrm>
            <a:off x="5894916" y="1862667"/>
            <a:ext cx="10583" cy="17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6BF5C3B-2D69-543D-3F51-A7F0778A8E8B}"/>
              </a:ext>
            </a:extLst>
          </p:cNvPr>
          <p:cNvCxnSpPr/>
          <p:nvPr/>
        </p:nvCxnSpPr>
        <p:spPr>
          <a:xfrm>
            <a:off x="5863166" y="2338917"/>
            <a:ext cx="10583" cy="211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1B0A30-1607-C9C0-B91D-3F4D35593068}"/>
              </a:ext>
            </a:extLst>
          </p:cNvPr>
          <p:cNvCxnSpPr/>
          <p:nvPr/>
        </p:nvCxnSpPr>
        <p:spPr>
          <a:xfrm>
            <a:off x="2063749" y="2878667"/>
            <a:ext cx="10583" cy="275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D4FDF6-63F4-694C-E8FC-FFD5026E4297}"/>
              </a:ext>
            </a:extLst>
          </p:cNvPr>
          <p:cNvCxnSpPr/>
          <p:nvPr/>
        </p:nvCxnSpPr>
        <p:spPr>
          <a:xfrm>
            <a:off x="4667249" y="2857500"/>
            <a:ext cx="10583" cy="22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DB7C903-1BB4-5309-4DC7-ED1B8F8879DB}"/>
              </a:ext>
            </a:extLst>
          </p:cNvPr>
          <p:cNvCxnSpPr/>
          <p:nvPr/>
        </p:nvCxnSpPr>
        <p:spPr>
          <a:xfrm>
            <a:off x="7238999" y="2846916"/>
            <a:ext cx="10583" cy="264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800435C-2EDE-AEF5-414B-CD2C3B8D79FA}"/>
              </a:ext>
            </a:extLst>
          </p:cNvPr>
          <p:cNvCxnSpPr/>
          <p:nvPr/>
        </p:nvCxnSpPr>
        <p:spPr>
          <a:xfrm>
            <a:off x="9673166" y="2868083"/>
            <a:ext cx="10583" cy="23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A636D5E-5367-83BA-D645-59C03D66A54E}"/>
              </a:ext>
            </a:extLst>
          </p:cNvPr>
          <p:cNvCxnSpPr/>
          <p:nvPr/>
        </p:nvCxnSpPr>
        <p:spPr>
          <a:xfrm>
            <a:off x="9694332" y="3672416"/>
            <a:ext cx="10583" cy="12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9EB317-96C4-36EC-B00B-A2470690D6AA}"/>
              </a:ext>
            </a:extLst>
          </p:cNvPr>
          <p:cNvCxnSpPr/>
          <p:nvPr/>
        </p:nvCxnSpPr>
        <p:spPr>
          <a:xfrm>
            <a:off x="9694333" y="4445000"/>
            <a:ext cx="21166" cy="17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2DCBB74-1A10-0856-AAB6-B907918CD500}"/>
              </a:ext>
            </a:extLst>
          </p:cNvPr>
          <p:cNvCxnSpPr/>
          <p:nvPr/>
        </p:nvCxnSpPr>
        <p:spPr>
          <a:xfrm flipH="1">
            <a:off x="7228416" y="3704167"/>
            <a:ext cx="10583" cy="19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E83BCC-2BDF-5E32-E490-2B0B918AE8A6}"/>
              </a:ext>
            </a:extLst>
          </p:cNvPr>
          <p:cNvCxnSpPr/>
          <p:nvPr/>
        </p:nvCxnSpPr>
        <p:spPr>
          <a:xfrm>
            <a:off x="7207249" y="4455583"/>
            <a:ext cx="10583" cy="24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72921B-B45A-D288-0C58-F9DD0E4C4A43}"/>
              </a:ext>
            </a:extLst>
          </p:cNvPr>
          <p:cNvCxnSpPr/>
          <p:nvPr/>
        </p:nvCxnSpPr>
        <p:spPr>
          <a:xfrm>
            <a:off x="4603750" y="3683000"/>
            <a:ext cx="31749" cy="17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4EBD531-0BF7-0627-3E12-D518D7592D03}"/>
              </a:ext>
            </a:extLst>
          </p:cNvPr>
          <p:cNvCxnSpPr/>
          <p:nvPr/>
        </p:nvCxnSpPr>
        <p:spPr>
          <a:xfrm>
            <a:off x="4603750" y="4423833"/>
            <a:ext cx="21166" cy="20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0A5AF8E-5568-6A65-CCB7-7425DF5FBBE6}"/>
              </a:ext>
            </a:extLst>
          </p:cNvPr>
          <p:cNvCxnSpPr/>
          <p:nvPr/>
        </p:nvCxnSpPr>
        <p:spPr>
          <a:xfrm>
            <a:off x="2010833" y="3693583"/>
            <a:ext cx="31749" cy="158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AD30D93-0907-2813-8393-60C318290438}"/>
              </a:ext>
            </a:extLst>
          </p:cNvPr>
          <p:cNvCxnSpPr/>
          <p:nvPr/>
        </p:nvCxnSpPr>
        <p:spPr>
          <a:xfrm>
            <a:off x="2021416" y="4455583"/>
            <a:ext cx="10583" cy="22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2A3E6FD-D9EC-E31C-6FEB-F051DC94441C}"/>
              </a:ext>
            </a:extLst>
          </p:cNvPr>
          <p:cNvCxnSpPr/>
          <p:nvPr/>
        </p:nvCxnSpPr>
        <p:spPr>
          <a:xfrm>
            <a:off x="2031999" y="5228166"/>
            <a:ext cx="10583" cy="20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35E1ACC-EB28-F22F-7565-5B4B2D71ED58}"/>
              </a:ext>
            </a:extLst>
          </p:cNvPr>
          <p:cNvCxnSpPr/>
          <p:nvPr/>
        </p:nvCxnSpPr>
        <p:spPr>
          <a:xfrm>
            <a:off x="4582583" y="5249333"/>
            <a:ext cx="10583" cy="16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E34338-C5F3-7C56-40EE-03AE89CD990F}"/>
              </a:ext>
            </a:extLst>
          </p:cNvPr>
          <p:cNvCxnSpPr/>
          <p:nvPr/>
        </p:nvCxnSpPr>
        <p:spPr>
          <a:xfrm>
            <a:off x="7228416" y="5238749"/>
            <a:ext cx="10583" cy="20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730A75-21EA-7FB6-3CAC-387BC6482123}"/>
              </a:ext>
            </a:extLst>
          </p:cNvPr>
          <p:cNvCxnSpPr/>
          <p:nvPr/>
        </p:nvCxnSpPr>
        <p:spPr>
          <a:xfrm>
            <a:off x="9683749" y="5281083"/>
            <a:ext cx="10583" cy="137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615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 and launch site&#10;&#10;AI-generated content may be incorrect.">
            <a:extLst>
              <a:ext uri="{FF2B5EF4-FFF2-40B4-BE49-F238E27FC236}">
                <a16:creationId xmlns:a16="http://schemas.microsoft.com/office/drawing/2014/main" id="{889586F4-6191-5A45-EB1F-BB3271BA280F}"/>
              </a:ext>
            </a:extLst>
          </p:cNvPr>
          <p:cNvPicPr>
            <a:picLocks noChangeAspect="1"/>
          </p:cNvPicPr>
          <p:nvPr/>
        </p:nvPicPr>
        <p:blipFill>
          <a:blip r:embed="rId3"/>
          <a:stretch>
            <a:fillRect/>
          </a:stretch>
        </p:blipFill>
        <p:spPr>
          <a:xfrm>
            <a:off x="768880" y="1483255"/>
            <a:ext cx="10696575" cy="3552825"/>
          </a:xfrm>
          <a:prstGeom prst="rect">
            <a:avLst/>
          </a:prstGeom>
        </p:spPr>
      </p:pic>
      <p:sp>
        <p:nvSpPr>
          <p:cNvPr id="6" name="TextBox 5">
            <a:extLst>
              <a:ext uri="{FF2B5EF4-FFF2-40B4-BE49-F238E27FC236}">
                <a16:creationId xmlns:a16="http://schemas.microsoft.com/office/drawing/2014/main" id="{04119E7F-580E-6ADE-7B9F-C811AA197CAC}"/>
              </a:ext>
            </a:extLst>
          </p:cNvPr>
          <p:cNvSpPr txBox="1"/>
          <p:nvPr/>
        </p:nvSpPr>
        <p:spPr>
          <a:xfrm>
            <a:off x="772583" y="5302249"/>
            <a:ext cx="102658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scatter plot shows Launch Site vs Flight Number along with the success or failure of each plot.  It is seen that more recent flights (higher flight number) have more successes.  The CCAFS SLC 40 launch site was used for many early launches and the VAFB SLC 4E site hasn't been used recently.  Most recent launches are at KSC LC 39A and CCAFS SLC 40.</a:t>
            </a: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graph with blue and orange dots&#10;&#10;AI-generated content may be incorrect.">
            <a:extLst>
              <a:ext uri="{FF2B5EF4-FFF2-40B4-BE49-F238E27FC236}">
                <a16:creationId xmlns:a16="http://schemas.microsoft.com/office/drawing/2014/main" id="{A28F34F0-850F-5993-F274-4D5E106808BD}"/>
              </a:ext>
            </a:extLst>
          </p:cNvPr>
          <p:cNvPicPr>
            <a:picLocks noChangeAspect="1"/>
          </p:cNvPicPr>
          <p:nvPr/>
        </p:nvPicPr>
        <p:blipFill>
          <a:blip r:embed="rId3"/>
          <a:stretch>
            <a:fillRect/>
          </a:stretch>
        </p:blipFill>
        <p:spPr>
          <a:xfrm>
            <a:off x="771525" y="1440440"/>
            <a:ext cx="10648950" cy="3533775"/>
          </a:xfrm>
          <a:prstGeom prst="rect">
            <a:avLst/>
          </a:prstGeom>
        </p:spPr>
      </p:pic>
      <p:sp>
        <p:nvSpPr>
          <p:cNvPr id="6" name="TextBox 5">
            <a:extLst>
              <a:ext uri="{FF2B5EF4-FFF2-40B4-BE49-F238E27FC236}">
                <a16:creationId xmlns:a16="http://schemas.microsoft.com/office/drawing/2014/main" id="{2D66CE51-8FFB-02A2-9E54-5F7BCB3C1B17}"/>
              </a:ext>
            </a:extLst>
          </p:cNvPr>
          <p:cNvSpPr txBox="1"/>
          <p:nvPr/>
        </p:nvSpPr>
        <p:spPr>
          <a:xfrm>
            <a:off x="772583" y="5259917"/>
            <a:ext cx="10625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scatter plot shows launch site with success or failure against payload mass (kg). The Vanderburg Space Force Base has no launches with payload greater than 10000 kg.  </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a mission success&#10;&#10;AI-generated content may be incorrect.">
            <a:extLst>
              <a:ext uri="{FF2B5EF4-FFF2-40B4-BE49-F238E27FC236}">
                <a16:creationId xmlns:a16="http://schemas.microsoft.com/office/drawing/2014/main" id="{46739488-BC1E-8E41-A329-ECB735769BB1}"/>
              </a:ext>
            </a:extLst>
          </p:cNvPr>
          <p:cNvPicPr>
            <a:picLocks noChangeAspect="1"/>
          </p:cNvPicPr>
          <p:nvPr/>
        </p:nvPicPr>
        <p:blipFill>
          <a:blip r:embed="rId3"/>
          <a:stretch>
            <a:fillRect/>
          </a:stretch>
        </p:blipFill>
        <p:spPr>
          <a:xfrm>
            <a:off x="768061" y="1604096"/>
            <a:ext cx="5391150" cy="4314825"/>
          </a:xfrm>
          <a:prstGeom prst="rect">
            <a:avLst/>
          </a:prstGeom>
        </p:spPr>
      </p:pic>
      <p:sp>
        <p:nvSpPr>
          <p:cNvPr id="6" name="TextBox 5">
            <a:extLst>
              <a:ext uri="{FF2B5EF4-FFF2-40B4-BE49-F238E27FC236}">
                <a16:creationId xmlns:a16="http://schemas.microsoft.com/office/drawing/2014/main" id="{2B0E432E-3101-0096-D332-03B2032AD2F5}"/>
              </a:ext>
            </a:extLst>
          </p:cNvPr>
          <p:cNvSpPr txBox="1"/>
          <p:nvPr/>
        </p:nvSpPr>
        <p:spPr>
          <a:xfrm>
            <a:off x="6889750" y="1619250"/>
            <a:ext cx="4445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bar chart shows average mission success vs Orbit.  It is seen that success varies based on orbit type.  ES-L1, GEO, HEO and SSO are seen to have perfect success rates (class = 1).</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6EDD78E5-99AF-4108-6E47-BDBB3309B5D5}"/>
              </a:ext>
            </a:extLst>
          </p:cNvPr>
          <p:cNvPicPr>
            <a:picLocks noChangeAspect="1"/>
          </p:cNvPicPr>
          <p:nvPr/>
        </p:nvPicPr>
        <p:blipFill>
          <a:blip r:embed="rId3"/>
          <a:stretch>
            <a:fillRect/>
          </a:stretch>
        </p:blipFill>
        <p:spPr>
          <a:xfrm>
            <a:off x="766763" y="1581150"/>
            <a:ext cx="10658475" cy="3505200"/>
          </a:xfrm>
          <a:prstGeom prst="rect">
            <a:avLst/>
          </a:prstGeom>
        </p:spPr>
      </p:pic>
      <p:sp>
        <p:nvSpPr>
          <p:cNvPr id="6" name="TextBox 5">
            <a:extLst>
              <a:ext uri="{FF2B5EF4-FFF2-40B4-BE49-F238E27FC236}">
                <a16:creationId xmlns:a16="http://schemas.microsoft.com/office/drawing/2014/main" id="{1B6A8103-BBA0-3B5A-5451-69151780BAC4}"/>
              </a:ext>
            </a:extLst>
          </p:cNvPr>
          <p:cNvSpPr txBox="1"/>
          <p:nvPr/>
        </p:nvSpPr>
        <p:spPr>
          <a:xfrm>
            <a:off x="730250" y="5302250"/>
            <a:ext cx="10593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scatter plot shows the relationship between orbit (with success/failure) vs flight number.  It is seen that for VLEO the rate of success seems dependent on flight number.  The relationship between success and flight number for other orbit types such as GTO and VLEO is less clear.</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3FA07B2-E07D-E129-9B95-F987F9D13508}"/>
              </a:ext>
            </a:extLst>
          </p:cNvPr>
          <p:cNvPicPr>
            <a:picLocks noChangeAspect="1"/>
          </p:cNvPicPr>
          <p:nvPr/>
        </p:nvPicPr>
        <p:blipFill>
          <a:blip r:embed="rId3"/>
          <a:stretch>
            <a:fillRect/>
          </a:stretch>
        </p:blipFill>
        <p:spPr>
          <a:xfrm>
            <a:off x="773642" y="1508125"/>
            <a:ext cx="10687050" cy="3524250"/>
          </a:xfrm>
          <a:prstGeom prst="rect">
            <a:avLst/>
          </a:prstGeom>
        </p:spPr>
      </p:pic>
      <p:sp>
        <p:nvSpPr>
          <p:cNvPr id="8" name="TextBox 7">
            <a:extLst>
              <a:ext uri="{FF2B5EF4-FFF2-40B4-BE49-F238E27FC236}">
                <a16:creationId xmlns:a16="http://schemas.microsoft.com/office/drawing/2014/main" id="{281FD798-3489-8545-3441-CFE2239CB7E2}"/>
              </a:ext>
            </a:extLst>
          </p:cNvPr>
          <p:cNvSpPr txBox="1"/>
          <p:nvPr/>
        </p:nvSpPr>
        <p:spPr>
          <a:xfrm>
            <a:off x="761999" y="5185833"/>
            <a:ext cx="106468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Successful landing for heavy payloads are more likely for Polar, LEO and ISS.  For GTO, a correlation between payload and success cannot be seem as the data is mixed.</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5174" y="1496769"/>
            <a:ext cx="10385109" cy="4539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Overview</a:t>
            </a:r>
          </a:p>
          <a:p>
            <a:pPr indent="0">
              <a:buNone/>
            </a:pPr>
            <a:r>
              <a:rPr lang="en-US" sz="2400" dirty="0">
                <a:solidFill>
                  <a:schemeClr val="accent3">
                    <a:lumMod val="25000"/>
                  </a:schemeClr>
                </a:solidFill>
                <a:latin typeface="IBM Plex Mono Text"/>
              </a:rPr>
              <a:t>SpaceX advertises its successful Falcon 9 launches are 62 million dollars while its competitors cost upward of 165 million dollars for the same service. SpaceX is able to offer these savings because it successfully can land and reuse the first stage of the Falcon 9 booster rocket from many of its launches.</a:t>
            </a:r>
            <a:endParaRPr lang="en-US" dirty="0">
              <a:solidFill>
                <a:schemeClr val="accent3">
                  <a:lumMod val="25000"/>
                </a:schemeClr>
              </a:solidFill>
            </a:endParaRPr>
          </a:p>
          <a:p>
            <a:pPr indent="0">
              <a:buNone/>
            </a:pPr>
            <a:r>
              <a:rPr lang="en-US" sz="2400" dirty="0">
                <a:solidFill>
                  <a:schemeClr val="accent3">
                    <a:lumMod val="25000"/>
                  </a:schemeClr>
                </a:solidFill>
                <a:latin typeface="IBM Plex Mono Text"/>
              </a:rPr>
              <a:t>Data collection was performed on SpaceX historical and launch data to determine whether retrieval of the first stage booster rocket can be predicted with a model built with supervised learning.</a:t>
            </a:r>
          </a:p>
          <a:p>
            <a:pPr indent="0">
              <a:lnSpc>
                <a:spcPct val="100000"/>
              </a:lnSpc>
              <a:spcBef>
                <a:spcPts val="1400"/>
              </a:spcBef>
              <a:buNone/>
            </a:pPr>
            <a:r>
              <a:rPr lang="en-US" sz="2400" dirty="0">
                <a:solidFill>
                  <a:schemeClr val="accent3">
                    <a:lumMod val="25000"/>
                  </a:schemeClr>
                </a:solidFill>
                <a:latin typeface="IBM Plex Mono Text"/>
              </a:rPr>
              <a:t>Technical launch data was retrieved from SpaceX APIs and Historical launch data was scraped from a Wikipedia website.</a:t>
            </a:r>
            <a:endParaRPr lang="en-US"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descr="A line graph with numbers on it&#10;&#10;AI-generated content may be incorrect.">
            <a:extLst>
              <a:ext uri="{FF2B5EF4-FFF2-40B4-BE49-F238E27FC236}">
                <a16:creationId xmlns:a16="http://schemas.microsoft.com/office/drawing/2014/main" id="{E08F9AAE-76D9-719A-5713-BED43B888B03}"/>
              </a:ext>
            </a:extLst>
          </p:cNvPr>
          <p:cNvPicPr>
            <a:picLocks noChangeAspect="1"/>
          </p:cNvPicPr>
          <p:nvPr/>
        </p:nvPicPr>
        <p:blipFill>
          <a:blip r:embed="rId3"/>
          <a:stretch>
            <a:fillRect/>
          </a:stretch>
        </p:blipFill>
        <p:spPr>
          <a:xfrm>
            <a:off x="769938" y="1712383"/>
            <a:ext cx="5191125" cy="4152900"/>
          </a:xfrm>
          <a:prstGeom prst="rect">
            <a:avLst/>
          </a:prstGeom>
        </p:spPr>
      </p:pic>
      <p:sp>
        <p:nvSpPr>
          <p:cNvPr id="8" name="TextBox 7">
            <a:extLst>
              <a:ext uri="{FF2B5EF4-FFF2-40B4-BE49-F238E27FC236}">
                <a16:creationId xmlns:a16="http://schemas.microsoft.com/office/drawing/2014/main" id="{09C7EF90-E3ED-6E98-5FE4-A5BC705AFDBC}"/>
              </a:ext>
            </a:extLst>
          </p:cNvPr>
          <p:cNvSpPr txBox="1"/>
          <p:nvPr/>
        </p:nvSpPr>
        <p:spPr>
          <a:xfrm>
            <a:off x="7090832" y="1714499"/>
            <a:ext cx="40745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line plot shows success rate vs year.  It is seen that there is a positive correlation with success generally increasing with year.  Rates kept rising from 2013 to 2017.  Slight dips are seen in 2018 and 2020, but the overall increasing rate is clear.</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SpaceX has used 4 unique launch sites.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The following query was run against the SpaceX dataset loaded into a </a:t>
            </a:r>
            <a:r>
              <a:rPr lang="en-US" sz="2200" dirty="0" err="1">
                <a:solidFill>
                  <a:schemeClr val="accent3">
                    <a:lumMod val="25000"/>
                  </a:schemeClr>
                </a:solidFill>
                <a:latin typeface="Abadi"/>
              </a:rPr>
              <a:t>sqlite</a:t>
            </a:r>
            <a:r>
              <a:rPr lang="en-US" sz="2200" dirty="0">
                <a:solidFill>
                  <a:schemeClr val="accent3">
                    <a:lumMod val="25000"/>
                  </a:schemeClr>
                </a:solidFill>
                <a:latin typeface="Abadi"/>
              </a:rPr>
              <a:t> database.  The distinct keyword was used to eliminate duplicate rows from the query result set.</a:t>
            </a: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  SELECT DISTINCT </a:t>
            </a:r>
            <a:r>
              <a:rPr lang="en-US" sz="2200" dirty="0" err="1">
                <a:solidFill>
                  <a:schemeClr val="accent3">
                    <a:lumMod val="25000"/>
                  </a:schemeClr>
                </a:solidFill>
                <a:ea typeface="+mn-lt"/>
                <a:cs typeface="+mn-lt"/>
              </a:rPr>
              <a:t>Launch_Site</a:t>
            </a:r>
            <a:endParaRPr lang="en-US">
              <a:solidFill>
                <a:schemeClr val="accent3">
                  <a:lumMod val="25000"/>
                </a:schemeClr>
              </a:solidFill>
              <a:ea typeface="Calibri"/>
              <a:cs typeface="Calibri"/>
            </a:endParaRPr>
          </a:p>
          <a:p>
            <a:pPr>
              <a:buNone/>
            </a:pPr>
            <a:r>
              <a:rPr lang="en-US" sz="2200" dirty="0">
                <a:solidFill>
                  <a:schemeClr val="accent3">
                    <a:lumMod val="25000"/>
                  </a:schemeClr>
                </a:solidFill>
                <a:ea typeface="+mn-lt"/>
                <a:cs typeface="+mn-lt"/>
              </a:rPr>
              <a:t>  FROM SPACEXTABLE</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8" name="Table 7">
            <a:extLst>
              <a:ext uri="{FF2B5EF4-FFF2-40B4-BE49-F238E27FC236}">
                <a16:creationId xmlns:a16="http://schemas.microsoft.com/office/drawing/2014/main" id="{3A8A1245-4D6F-4076-A6A4-5CACC08189B9}"/>
              </a:ext>
            </a:extLst>
          </p:cNvPr>
          <p:cNvGraphicFramePr>
            <a:graphicFrameLocks noGrp="1"/>
          </p:cNvGraphicFramePr>
          <p:nvPr>
            <p:extLst>
              <p:ext uri="{D42A27DB-BD31-4B8C-83A1-F6EECF244321}">
                <p14:modId xmlns:p14="http://schemas.microsoft.com/office/powerpoint/2010/main" val="621901902"/>
              </p:ext>
            </p:extLst>
          </p:nvPr>
        </p:nvGraphicFramePr>
        <p:xfrm>
          <a:off x="6466417" y="1837267"/>
          <a:ext cx="3283527" cy="1828800"/>
        </p:xfrm>
        <a:graphic>
          <a:graphicData uri="http://schemas.openxmlformats.org/drawingml/2006/table">
            <a:tbl>
              <a:tblPr bandRow="1">
                <a:tableStyleId>{5C22544A-7EE6-4342-B048-85BDC9FD1C3A}</a:tableStyleId>
              </a:tblPr>
              <a:tblGrid>
                <a:gridCol w="3283527">
                  <a:extLst>
                    <a:ext uri="{9D8B030D-6E8A-4147-A177-3AD203B41FA5}">
                      <a16:colId xmlns:a16="http://schemas.microsoft.com/office/drawing/2014/main" val="4024357746"/>
                    </a:ext>
                  </a:extLst>
                </a:gridCol>
              </a:tblGrid>
              <a:tr h="0">
                <a:tc>
                  <a:txBody>
                    <a:bodyPr/>
                    <a:lstStyle/>
                    <a:p>
                      <a:r>
                        <a:rPr lang="en-US"/>
                        <a:t>Launch_Site</a:t>
                      </a:r>
                    </a:p>
                  </a:txBody>
                  <a:tcPr anchor="ctr">
                    <a:lnL>
                      <a:noFill/>
                    </a:lnL>
                    <a:lnR>
                      <a:noFill/>
                    </a:lnR>
                    <a:lnT>
                      <a:noFill/>
                    </a:lnT>
                    <a:lnB>
                      <a:noFill/>
                    </a:lnB>
                    <a:noFill/>
                  </a:tcPr>
                </a:tc>
                <a:extLst>
                  <a:ext uri="{0D108BD9-81ED-4DB2-BD59-A6C34878D82A}">
                    <a16:rowId xmlns:a16="http://schemas.microsoft.com/office/drawing/2014/main" val="2587648120"/>
                  </a:ext>
                </a:extLst>
              </a:tr>
              <a:tr h="0">
                <a:tc>
                  <a:txBody>
                    <a:bodyPr/>
                    <a:lstStyle/>
                    <a:p>
                      <a:r>
                        <a:rPr lang="en-US"/>
                        <a:t>CCAFS LC-40</a:t>
                      </a:r>
                    </a:p>
                  </a:txBody>
                  <a:tcPr anchor="ctr">
                    <a:lnL>
                      <a:noFill/>
                    </a:lnL>
                    <a:lnR>
                      <a:noFill/>
                    </a:lnR>
                    <a:lnT>
                      <a:noFill/>
                    </a:lnT>
                    <a:lnB>
                      <a:noFill/>
                    </a:lnB>
                    <a:noFill/>
                  </a:tcPr>
                </a:tc>
                <a:extLst>
                  <a:ext uri="{0D108BD9-81ED-4DB2-BD59-A6C34878D82A}">
                    <a16:rowId xmlns:a16="http://schemas.microsoft.com/office/drawing/2014/main" val="439212029"/>
                  </a:ext>
                </a:extLst>
              </a:tr>
              <a:tr h="0">
                <a:tc>
                  <a:txBody>
                    <a:bodyPr/>
                    <a:lstStyle/>
                    <a:p>
                      <a:r>
                        <a:rPr lang="en-US"/>
                        <a:t>VAFB SLC-4E</a:t>
                      </a:r>
                    </a:p>
                  </a:txBody>
                  <a:tcPr anchor="ctr">
                    <a:lnL>
                      <a:noFill/>
                    </a:lnL>
                    <a:lnR>
                      <a:noFill/>
                    </a:lnR>
                    <a:lnT>
                      <a:noFill/>
                    </a:lnT>
                    <a:lnB>
                      <a:noFill/>
                    </a:lnB>
                    <a:noFill/>
                  </a:tcPr>
                </a:tc>
                <a:extLst>
                  <a:ext uri="{0D108BD9-81ED-4DB2-BD59-A6C34878D82A}">
                    <a16:rowId xmlns:a16="http://schemas.microsoft.com/office/drawing/2014/main" val="2002670053"/>
                  </a:ext>
                </a:extLst>
              </a:tr>
              <a:tr h="0">
                <a:tc>
                  <a:txBody>
                    <a:bodyPr/>
                    <a:lstStyle/>
                    <a:p>
                      <a:r>
                        <a:rPr lang="en-US"/>
                        <a:t>KSC LC-39A</a:t>
                      </a:r>
                    </a:p>
                  </a:txBody>
                  <a:tcPr anchor="ctr">
                    <a:lnL>
                      <a:noFill/>
                    </a:lnL>
                    <a:lnR>
                      <a:noFill/>
                    </a:lnR>
                    <a:lnT>
                      <a:noFill/>
                    </a:lnT>
                    <a:lnB>
                      <a:noFill/>
                    </a:lnB>
                    <a:noFill/>
                  </a:tcPr>
                </a:tc>
                <a:extLst>
                  <a:ext uri="{0D108BD9-81ED-4DB2-BD59-A6C34878D82A}">
                    <a16:rowId xmlns:a16="http://schemas.microsoft.com/office/drawing/2014/main" val="1116351936"/>
                  </a:ext>
                </a:extLst>
              </a:tr>
              <a:tr h="0">
                <a:tc>
                  <a:txBody>
                    <a:bodyPr/>
                    <a:lstStyle/>
                    <a:p>
                      <a:r>
                        <a:rPr lang="en-US"/>
                        <a:t>CCAFS SLC-40</a:t>
                      </a:r>
                    </a:p>
                  </a:txBody>
                  <a:tcPr anchor="ctr">
                    <a:lnL>
                      <a:noFill/>
                    </a:lnL>
                    <a:lnR>
                      <a:noFill/>
                    </a:lnR>
                    <a:lnT>
                      <a:noFill/>
                    </a:lnT>
                    <a:lnB>
                      <a:noFill/>
                    </a:lnB>
                    <a:noFill/>
                  </a:tcPr>
                </a:tc>
                <a:extLst>
                  <a:ext uri="{0D108BD9-81ED-4DB2-BD59-A6C34878D82A}">
                    <a16:rowId xmlns:a16="http://schemas.microsoft.com/office/drawing/2014/main" val="2058326147"/>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4992"/>
            <a:ext cx="2887590" cy="490282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SpaceX dataset was loaded into a SQLite database and the following query was run.  Limit was used to get only the first 5 rows shown below.  All columns are not shown in order to fit on the slide.</a:t>
            </a:r>
          </a:p>
          <a:p>
            <a:pPr>
              <a:buNone/>
            </a:pPr>
            <a:r>
              <a:rPr lang="en-US" sz="2200" dirty="0">
                <a:solidFill>
                  <a:srgbClr val="0B49CB"/>
                </a:solidFill>
                <a:ea typeface="+mn-lt"/>
                <a:cs typeface="+mn-lt"/>
              </a:rPr>
              <a:t>SELECT *</a:t>
            </a:r>
            <a:endParaRPr lang="en-US" dirty="0">
              <a:solidFill>
                <a:srgbClr val="0B49CB"/>
              </a:solidFill>
              <a:ea typeface="Calibri"/>
              <a:cs typeface="Calibri"/>
            </a:endParaRPr>
          </a:p>
          <a:p>
            <a:pPr>
              <a:buNone/>
            </a:pPr>
            <a:r>
              <a:rPr lang="en-US" sz="2200" dirty="0">
                <a:solidFill>
                  <a:srgbClr val="0B49CB"/>
                </a:solidFill>
                <a:ea typeface="+mn-lt"/>
                <a:cs typeface="+mn-lt"/>
              </a:rPr>
              <a:t>FROM SPACEXTABLE</a:t>
            </a:r>
            <a:endParaRPr lang="en-US" dirty="0">
              <a:solidFill>
                <a:srgbClr val="0B49CB"/>
              </a:solidFill>
              <a:ea typeface="Calibri"/>
              <a:cs typeface="Calibri"/>
            </a:endParaRPr>
          </a:p>
          <a:p>
            <a:pPr>
              <a:buNone/>
            </a:pPr>
            <a:r>
              <a:rPr lang="en-US" sz="2200" dirty="0">
                <a:solidFill>
                  <a:srgbClr val="0B49CB"/>
                </a:solidFill>
                <a:ea typeface="+mn-lt"/>
                <a:cs typeface="+mn-lt"/>
              </a:rPr>
              <a:t>WHERE </a:t>
            </a:r>
            <a:r>
              <a:rPr lang="en-US" sz="2200" err="1">
                <a:solidFill>
                  <a:srgbClr val="0B49CB"/>
                </a:solidFill>
                <a:ea typeface="+mn-lt"/>
                <a:cs typeface="+mn-lt"/>
              </a:rPr>
              <a:t>Launch_Site</a:t>
            </a:r>
            <a:endParaRPr lang="en-US">
              <a:solidFill>
                <a:srgbClr val="0B49CB"/>
              </a:solidFill>
              <a:ea typeface="Calibri"/>
              <a:cs typeface="Calibri"/>
            </a:endParaRPr>
          </a:p>
          <a:p>
            <a:pPr>
              <a:buNone/>
            </a:pPr>
            <a:r>
              <a:rPr lang="en-US" sz="2200" dirty="0">
                <a:solidFill>
                  <a:srgbClr val="0B49CB"/>
                </a:solidFill>
                <a:ea typeface="+mn-lt"/>
                <a:cs typeface="+mn-lt"/>
              </a:rPr>
              <a:t>LIKE "CCA%"</a:t>
            </a:r>
            <a:endParaRPr lang="en-US">
              <a:solidFill>
                <a:srgbClr val="0B49CB"/>
              </a:solidFill>
              <a:ea typeface="Calibri"/>
              <a:cs typeface="Calibri"/>
            </a:endParaRPr>
          </a:p>
          <a:p>
            <a:pPr>
              <a:buNone/>
            </a:pPr>
            <a:r>
              <a:rPr lang="en-US" sz="2200" dirty="0">
                <a:solidFill>
                  <a:srgbClr val="0B49CB"/>
                </a:solidFill>
                <a:ea typeface="+mn-lt"/>
                <a:cs typeface="+mn-lt"/>
              </a:rPr>
              <a:t>LIMIT 5;</a:t>
            </a:r>
            <a:endParaRPr lang="en-US" dirty="0">
              <a:solidFill>
                <a:srgbClr val="0B49CB"/>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descr="A screenshot of a computer&#10;&#10;AI-generated content may be incorrect.">
            <a:extLst>
              <a:ext uri="{FF2B5EF4-FFF2-40B4-BE49-F238E27FC236}">
                <a16:creationId xmlns:a16="http://schemas.microsoft.com/office/drawing/2014/main" id="{75389202-F5D3-9F34-72FC-5BEE68E76978}"/>
              </a:ext>
            </a:extLst>
          </p:cNvPr>
          <p:cNvPicPr>
            <a:picLocks noChangeAspect="1"/>
          </p:cNvPicPr>
          <p:nvPr/>
        </p:nvPicPr>
        <p:blipFill>
          <a:blip r:embed="rId3"/>
          <a:stretch>
            <a:fillRect/>
          </a:stretch>
        </p:blipFill>
        <p:spPr>
          <a:xfrm>
            <a:off x="3779935" y="1413837"/>
            <a:ext cx="7506566" cy="45113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3959"/>
            <a:ext cx="9745589" cy="4605337"/>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determine the total payload mass carried by boosters launched by NASA (CRS).  The query run and results are given below.  </a:t>
            </a:r>
          </a:p>
          <a:p>
            <a:pPr marL="0" indent="0">
              <a:lnSpc>
                <a:spcPct val="100000"/>
              </a:lnSpc>
              <a:spcBef>
                <a:spcPts val="1400"/>
              </a:spcBef>
              <a:buNone/>
            </a:pPr>
            <a:endParaRPr lang="en-US" sz="2000" dirty="0">
              <a:solidFill>
                <a:schemeClr val="accent3">
                  <a:lumMod val="25000"/>
                </a:schemeClr>
              </a:solidFill>
              <a:latin typeface="Abadi"/>
              <a:ea typeface="+mn-lt"/>
              <a:cs typeface="+mn-lt"/>
            </a:endParaRPr>
          </a:p>
          <a:p>
            <a:pPr marL="0" indent="0">
              <a:lnSpc>
                <a:spcPct val="100000"/>
              </a:lnSpc>
              <a:spcBef>
                <a:spcPts val="200"/>
              </a:spcBef>
              <a:buNone/>
            </a:pPr>
            <a:r>
              <a:rPr lang="en-US" sz="2200" dirty="0">
                <a:solidFill>
                  <a:schemeClr val="accent3">
                    <a:lumMod val="25000"/>
                  </a:schemeClr>
                </a:solidFill>
                <a:ea typeface="+mn-lt"/>
                <a:cs typeface="+mn-lt"/>
              </a:rPr>
              <a:t>SELECT SUM(PAYLOAD_MASS__KG_) </a:t>
            </a:r>
            <a:endParaRPr lang="en-US" dirty="0">
              <a:solidFill>
                <a:schemeClr val="accent3">
                  <a:lumMod val="25000"/>
                </a:schemeClr>
              </a:solidFill>
              <a:ea typeface="+mn-lt"/>
              <a:cs typeface="+mn-lt"/>
            </a:endParaRPr>
          </a:p>
          <a:p>
            <a:pPr marL="0" indent="0">
              <a:lnSpc>
                <a:spcPct val="100000"/>
              </a:lnSpc>
              <a:spcBef>
                <a:spcPts val="200"/>
              </a:spcBef>
              <a:buNone/>
            </a:pPr>
            <a:r>
              <a:rPr lang="en-US" sz="2200" dirty="0">
                <a:solidFill>
                  <a:schemeClr val="accent3">
                    <a:lumMod val="25000"/>
                  </a:schemeClr>
                </a:solidFill>
                <a:ea typeface="+mn-lt"/>
                <a:cs typeface="+mn-lt"/>
              </a:rPr>
              <a:t>FROM SPACEXTABLE </a:t>
            </a:r>
            <a:endParaRPr lang="en-US" dirty="0">
              <a:solidFill>
                <a:schemeClr val="accent3">
                  <a:lumMod val="25000"/>
                </a:schemeClr>
              </a:solidFill>
              <a:ea typeface="+mn-lt"/>
              <a:cs typeface="+mn-lt"/>
            </a:endParaRPr>
          </a:p>
          <a:p>
            <a:pPr marL="0" indent="0">
              <a:lnSpc>
                <a:spcPct val="100000"/>
              </a:lnSpc>
              <a:spcBef>
                <a:spcPts val="200"/>
              </a:spcBef>
              <a:buNone/>
            </a:pPr>
            <a:r>
              <a:rPr lang="en-US" sz="2200" dirty="0">
                <a:solidFill>
                  <a:schemeClr val="accent3">
                    <a:lumMod val="25000"/>
                  </a:schemeClr>
                </a:solidFill>
                <a:ea typeface="+mn-lt"/>
                <a:cs typeface="+mn-lt"/>
              </a:rPr>
              <a:t>WHERE Customer = "NASA (CRS)";</a:t>
            </a:r>
          </a:p>
          <a:p>
            <a:pPr marL="0" indent="0">
              <a:lnSpc>
                <a:spcPct val="100000"/>
              </a:lnSpc>
              <a:spcBef>
                <a:spcPts val="200"/>
              </a:spcBef>
              <a:buNone/>
            </a:pPr>
            <a:endParaRPr lang="en-US" sz="2200" dirty="0">
              <a:solidFill>
                <a:schemeClr val="accent3">
                  <a:lumMod val="25000"/>
                </a:schemeClr>
              </a:solidFill>
              <a:ea typeface="Calibri"/>
              <a:cs typeface="Calibri"/>
            </a:endParaRPr>
          </a:p>
          <a:p>
            <a:pPr marL="0" indent="0">
              <a:lnSpc>
                <a:spcPct val="100000"/>
              </a:lnSpc>
              <a:spcBef>
                <a:spcPts val="200"/>
              </a:spcBef>
              <a:buNone/>
            </a:pPr>
            <a:r>
              <a:rPr lang="en-US" sz="2200" dirty="0">
                <a:solidFill>
                  <a:schemeClr val="accent3">
                    <a:lumMod val="25000"/>
                  </a:schemeClr>
                </a:solidFill>
                <a:ea typeface="Calibri"/>
                <a:cs typeface="Calibri"/>
              </a:rPr>
              <a:t>Total Payload Mass = 45596 kg</a:t>
            </a:r>
          </a:p>
          <a:p>
            <a:pPr marL="0" indent="0">
              <a:lnSpc>
                <a:spcPct val="100000"/>
              </a:lnSpc>
              <a:spcBef>
                <a:spcPts val="200"/>
              </a:spcBef>
              <a:buNone/>
            </a:pPr>
            <a:endParaRPr lang="en-US" sz="2200" dirty="0">
              <a:solidFill>
                <a:schemeClr val="accent3">
                  <a:lumMod val="25000"/>
                </a:schemeClr>
              </a:solidFill>
              <a:ea typeface="Calibri"/>
              <a:cs typeface="Calibri"/>
            </a:endParaRPr>
          </a:p>
          <a:p>
            <a:pPr marL="0" indent="0">
              <a:lnSpc>
                <a:spcPct val="100000"/>
              </a:lnSpc>
              <a:spcBef>
                <a:spcPts val="200"/>
              </a:spcBef>
              <a:buNone/>
            </a:pPr>
            <a:r>
              <a:rPr lang="en-US" sz="2200" dirty="0">
                <a:solidFill>
                  <a:schemeClr val="accent3">
                    <a:lumMod val="25000"/>
                  </a:schemeClr>
                </a:solidFill>
                <a:ea typeface="Calibri"/>
                <a:cs typeface="Calibri"/>
              </a:rPr>
              <a:t>The query is seem to use the aggregate sum function with a where clause limiting the customer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determine the average payload mass carried by the booster version F9 v1.1.  The query run and results are given below. </a:t>
            </a:r>
          </a:p>
          <a:p>
            <a:pPr marL="0" indent="0">
              <a:lnSpc>
                <a:spcPct val="100000"/>
              </a:lnSpc>
              <a:spcBef>
                <a:spcPts val="1400"/>
              </a:spcBef>
              <a:buNone/>
            </a:pPr>
            <a:endParaRPr lang="en-US" sz="2000" dirty="0">
              <a:solidFill>
                <a:schemeClr val="accent3">
                  <a:lumMod val="25000"/>
                </a:schemeClr>
              </a:solidFill>
              <a:latin typeface="Abadi"/>
              <a:ea typeface="+mn-lt"/>
              <a:cs typeface="+mn-lt"/>
            </a:endParaRPr>
          </a:p>
          <a:p>
            <a:pPr>
              <a:spcBef>
                <a:spcPts val="0"/>
              </a:spcBef>
              <a:buNone/>
            </a:pPr>
            <a:r>
              <a:rPr lang="en-US" sz="2200" dirty="0">
                <a:solidFill>
                  <a:schemeClr val="accent3">
                    <a:lumMod val="25000"/>
                  </a:schemeClr>
                </a:solidFill>
                <a:ea typeface="+mn-lt"/>
                <a:cs typeface="+mn-lt"/>
              </a:rPr>
              <a:t>SELECT AVG(PAYLOAD_MASS__KG_)</a:t>
            </a:r>
            <a:endParaRPr lang="en-US" dirty="0">
              <a:ea typeface="Calibri" panose="020F0502020204030204"/>
              <a:cs typeface="Calibri" panose="020F0502020204030204"/>
            </a:endParaRPr>
          </a:p>
          <a:p>
            <a:pPr>
              <a:spcBef>
                <a:spcPts val="0"/>
              </a:spcBef>
              <a:buNone/>
            </a:pPr>
            <a:r>
              <a:rPr lang="en-US" sz="2200" dirty="0">
                <a:solidFill>
                  <a:schemeClr val="accent3">
                    <a:lumMod val="25000"/>
                  </a:schemeClr>
                </a:solidFill>
                <a:ea typeface="+mn-lt"/>
                <a:cs typeface="+mn-lt"/>
              </a:rPr>
              <a:t>FROM SPACEXTABLE</a:t>
            </a:r>
            <a:endParaRPr lang="en-US" dirty="0">
              <a:ea typeface="Calibri" panose="020F0502020204030204"/>
              <a:cs typeface="Calibri" panose="020F0502020204030204"/>
            </a:endParaRPr>
          </a:p>
          <a:p>
            <a:pPr>
              <a:spcBef>
                <a:spcPts val="0"/>
              </a:spcBef>
              <a:buNone/>
            </a:pPr>
            <a:r>
              <a:rPr lang="en-US" sz="2200" dirty="0">
                <a:solidFill>
                  <a:schemeClr val="accent3">
                    <a:lumMod val="25000"/>
                  </a:schemeClr>
                </a:solidFill>
                <a:ea typeface="+mn-lt"/>
                <a:cs typeface="+mn-lt"/>
              </a:rPr>
              <a:t>WHERE </a:t>
            </a:r>
            <a:r>
              <a:rPr lang="en-US" sz="2200" dirty="0" err="1">
                <a:solidFill>
                  <a:schemeClr val="accent3">
                    <a:lumMod val="25000"/>
                  </a:schemeClr>
                </a:solidFill>
                <a:ea typeface="+mn-lt"/>
                <a:cs typeface="+mn-lt"/>
              </a:rPr>
              <a:t>Booster_Version</a:t>
            </a:r>
            <a:endParaRPr lang="en-US" dirty="0">
              <a:solidFill>
                <a:schemeClr val="accent3">
                  <a:lumMod val="25000"/>
                </a:schemeClr>
              </a:solidFill>
              <a:ea typeface="Calibri" panose="020F0502020204030204"/>
              <a:cs typeface="Calibri" panose="020F0502020204030204"/>
            </a:endParaRPr>
          </a:p>
          <a:p>
            <a:pPr>
              <a:spcBef>
                <a:spcPts val="0"/>
              </a:spcBef>
              <a:buNone/>
            </a:pPr>
            <a:r>
              <a:rPr lang="en-US" sz="2200" dirty="0">
                <a:solidFill>
                  <a:schemeClr val="accent3">
                    <a:lumMod val="25000"/>
                  </a:schemeClr>
                </a:solidFill>
                <a:ea typeface="+mn-lt"/>
                <a:cs typeface="+mn-lt"/>
              </a:rPr>
              <a:t>LIKE "F9 V1.1%";</a:t>
            </a:r>
            <a:endParaRPr lang="en-US">
              <a:solidFill>
                <a:schemeClr val="accent3">
                  <a:lumMod val="25000"/>
                </a:schemeClr>
              </a:solidFill>
              <a:ea typeface="Calibri" panose="020F0502020204030204"/>
              <a:cs typeface="Calibri" panose="020F0502020204030204"/>
            </a:endParaRPr>
          </a:p>
          <a:p>
            <a:pPr>
              <a:spcBef>
                <a:spcPts val="0"/>
              </a:spcBef>
              <a:buNone/>
            </a:pPr>
            <a:endParaRPr lang="en-US" sz="2200" dirty="0">
              <a:solidFill>
                <a:schemeClr val="accent3">
                  <a:lumMod val="25000"/>
                </a:schemeClr>
              </a:solidFill>
              <a:latin typeface="Calibri"/>
              <a:ea typeface="Calibri"/>
              <a:cs typeface="Calibri"/>
            </a:endParaRPr>
          </a:p>
          <a:p>
            <a:pPr>
              <a:spcBef>
                <a:spcPts val="0"/>
              </a:spcBef>
              <a:buNone/>
            </a:pPr>
            <a:r>
              <a:rPr lang="en-US" sz="2200" dirty="0">
                <a:solidFill>
                  <a:schemeClr val="accent3">
                    <a:lumMod val="25000"/>
                  </a:schemeClr>
                </a:solidFill>
                <a:latin typeface="Calibri"/>
                <a:ea typeface="Calibri"/>
                <a:cs typeface="Calibri"/>
              </a:rPr>
              <a:t>The average payload mass in kilograms was found to be 2534.67 kg.  This is relatively low given the range of payloads up to 16000kg showing that many payloads were small.  The aggregate function average was used in the query with the results limited to booster version like "F9 v1.1".</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determine the first successful landing outcome on ground.  The query run and results are given below. </a:t>
            </a:r>
          </a:p>
          <a:p>
            <a:pPr marL="0" indent="0">
              <a:lnSpc>
                <a:spcPct val="100000"/>
              </a:lnSpc>
              <a:spcBef>
                <a:spcPts val="1400"/>
              </a:spcBef>
              <a:buNone/>
            </a:pPr>
            <a:endParaRPr lang="en-US" sz="2000" dirty="0">
              <a:solidFill>
                <a:schemeClr val="accent3">
                  <a:lumMod val="25000"/>
                </a:schemeClr>
              </a:solidFill>
              <a:latin typeface="Abadi"/>
              <a:ea typeface="+mn-lt"/>
              <a:cs typeface="+mn-lt"/>
            </a:endParaRPr>
          </a:p>
          <a:p>
            <a:pPr>
              <a:spcBef>
                <a:spcPts val="200"/>
              </a:spcBef>
              <a:buNone/>
            </a:pPr>
            <a:r>
              <a:rPr lang="en-US" sz="2000" dirty="0">
                <a:solidFill>
                  <a:schemeClr val="accent3">
                    <a:lumMod val="25000"/>
                  </a:schemeClr>
                </a:solidFill>
                <a:ea typeface="+mn-lt"/>
                <a:cs typeface="+mn-lt"/>
              </a:rPr>
              <a:t>SELECT MIN(Date)</a:t>
            </a:r>
            <a:endParaRPr lang="en-US" dirty="0">
              <a:ea typeface="Calibri" panose="020F0502020204030204"/>
              <a:cs typeface="Calibri" panose="020F0502020204030204"/>
            </a:endParaRPr>
          </a:p>
          <a:p>
            <a:pPr>
              <a:spcBef>
                <a:spcPts val="200"/>
              </a:spcBef>
              <a:buNone/>
            </a:pPr>
            <a:r>
              <a:rPr lang="en-US" sz="2000" dirty="0">
                <a:solidFill>
                  <a:schemeClr val="accent3">
                    <a:lumMod val="25000"/>
                  </a:schemeClr>
                </a:solidFill>
                <a:ea typeface="+mn-lt"/>
                <a:cs typeface="+mn-lt"/>
              </a:rPr>
              <a:t>FROM SPACEXTABLE</a:t>
            </a:r>
            <a:endParaRPr lang="en-US" dirty="0">
              <a:ea typeface="Calibri" panose="020F0502020204030204"/>
              <a:cs typeface="Calibri" panose="020F0502020204030204"/>
            </a:endParaRPr>
          </a:p>
          <a:p>
            <a:pPr>
              <a:spcBef>
                <a:spcPts val="200"/>
              </a:spcBef>
              <a:buNone/>
            </a:pPr>
            <a:r>
              <a:rPr lang="en-US" sz="2000" dirty="0">
                <a:solidFill>
                  <a:schemeClr val="accent3">
                    <a:lumMod val="25000"/>
                  </a:schemeClr>
                </a:solidFill>
                <a:ea typeface="+mn-lt"/>
                <a:cs typeface="+mn-lt"/>
              </a:rPr>
              <a:t>WHERE </a:t>
            </a:r>
            <a:r>
              <a:rPr lang="en-US" sz="2000" dirty="0" err="1">
                <a:solidFill>
                  <a:schemeClr val="accent3">
                    <a:lumMod val="25000"/>
                  </a:schemeClr>
                </a:solidFill>
                <a:ea typeface="+mn-lt"/>
                <a:cs typeface="+mn-lt"/>
              </a:rPr>
              <a:t>Landing_Outcome</a:t>
            </a:r>
            <a:r>
              <a:rPr lang="en-US" sz="2000" dirty="0">
                <a:solidFill>
                  <a:schemeClr val="accent3">
                    <a:lumMod val="25000"/>
                  </a:schemeClr>
                </a:solidFill>
                <a:ea typeface="+mn-lt"/>
                <a:cs typeface="+mn-lt"/>
              </a:rPr>
              <a:t> = "Success (ground pad)";</a:t>
            </a:r>
            <a:endParaRPr lang="en-US" dirty="0">
              <a:solidFill>
                <a:schemeClr val="accent3">
                  <a:lumMod val="25000"/>
                </a:schemeClr>
              </a:solidFill>
              <a:ea typeface="Calibri" panose="020F0502020204030204"/>
              <a:cs typeface="Calibri" panose="020F0502020204030204"/>
            </a:endParaRPr>
          </a:p>
          <a:p>
            <a:pPr>
              <a:spcBef>
                <a:spcPts val="200"/>
              </a:spcBef>
              <a:buNone/>
            </a:pPr>
            <a:endParaRPr lang="en-US" sz="2000" dirty="0">
              <a:solidFill>
                <a:schemeClr val="accent3">
                  <a:lumMod val="25000"/>
                </a:schemeClr>
              </a:solidFill>
              <a:latin typeface="Calibri"/>
              <a:ea typeface="Calibri" panose="020F0502020204030204"/>
              <a:cs typeface="Calibri" panose="020F0502020204030204"/>
            </a:endParaRPr>
          </a:p>
          <a:p>
            <a:pPr>
              <a:spcBef>
                <a:spcPts val="200"/>
              </a:spcBef>
              <a:buNone/>
            </a:pPr>
            <a:r>
              <a:rPr lang="en-US" sz="2000" dirty="0">
                <a:solidFill>
                  <a:schemeClr val="accent3">
                    <a:lumMod val="25000"/>
                  </a:schemeClr>
                </a:solidFill>
                <a:latin typeface="Abadi"/>
              </a:rPr>
              <a:t>The minimum date was found to be 2015-12-22.  </a:t>
            </a:r>
          </a:p>
          <a:p>
            <a:pPr>
              <a:spcBef>
                <a:spcPts val="200"/>
              </a:spcBef>
              <a:buNone/>
            </a:pPr>
            <a:endParaRPr lang="en-US" sz="2000" dirty="0">
              <a:solidFill>
                <a:schemeClr val="accent3">
                  <a:lumMod val="25000"/>
                </a:schemeClr>
              </a:solidFill>
              <a:latin typeface="Abadi"/>
            </a:endParaRPr>
          </a:p>
          <a:p>
            <a:pPr>
              <a:spcBef>
                <a:spcPts val="200"/>
              </a:spcBef>
              <a:buNone/>
            </a:pPr>
            <a:r>
              <a:rPr lang="en-US" sz="2000" dirty="0">
                <a:solidFill>
                  <a:schemeClr val="accent3">
                    <a:lumMod val="25000"/>
                  </a:schemeClr>
                </a:solidFill>
                <a:latin typeface="Abadi"/>
              </a:rPr>
              <a:t>The SQL min function was used to find the minimum from the rows where outcome as "Success (ground pad)".  </a:t>
            </a:r>
            <a:endParaRPr lang="en-US">
              <a:solidFill>
                <a:schemeClr val="accent3">
                  <a:lumMod val="25000"/>
                </a:schemeClr>
              </a:solidFill>
              <a:ea typeface="Calibri"/>
              <a:cs typeface="Calibri"/>
            </a:endParaRPr>
          </a:p>
          <a:p>
            <a:pPr marL="0" indent="0">
              <a:lnSpc>
                <a:spcPct val="100000"/>
              </a:lnSpc>
              <a:spcBef>
                <a:spcPts val="1400"/>
              </a:spcBef>
              <a:buNone/>
            </a:pPr>
            <a:endParaRPr lang="en-US" sz="2000" dirty="0">
              <a:solidFill>
                <a:schemeClr val="accent3">
                  <a:lumMod val="25000"/>
                </a:schemeClr>
              </a:solidFill>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16"/>
            <a:ext cx="10369043" cy="4531447"/>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determine the names of the boosters with successful drone ship landings and payloads between 4000 and 6000 kg. The query run and results are given below. </a:t>
            </a:r>
            <a:endParaRPr lang="en-US" dirty="0">
              <a:solidFill>
                <a:schemeClr val="accent3">
                  <a:lumMod val="25000"/>
                </a:schemeClr>
              </a:solidFill>
              <a:latin typeface="Abadi"/>
            </a:endParaRPr>
          </a:p>
          <a:p>
            <a:pPr marL="0" indent="0">
              <a:lnSpc>
                <a:spcPct val="100000"/>
              </a:lnSpc>
              <a:spcBef>
                <a:spcPts val="1400"/>
              </a:spcBef>
              <a:buNone/>
            </a:pPr>
            <a:endParaRPr lang="en-US" sz="1000" dirty="0">
              <a:solidFill>
                <a:schemeClr val="accent3">
                  <a:lumMod val="25000"/>
                </a:schemeClr>
              </a:solidFill>
              <a:latin typeface="Abadi"/>
              <a:ea typeface="+mn-lt"/>
              <a:cs typeface="+mn-lt"/>
            </a:endParaRPr>
          </a:p>
          <a:p>
            <a:pPr>
              <a:spcBef>
                <a:spcPts val="200"/>
              </a:spcBef>
              <a:buNone/>
            </a:pPr>
            <a:r>
              <a:rPr lang="en-US" sz="1600" dirty="0">
                <a:solidFill>
                  <a:schemeClr val="accent3">
                    <a:lumMod val="25000"/>
                  </a:schemeClr>
                </a:solidFill>
                <a:ea typeface="+mn-lt"/>
                <a:cs typeface="+mn-lt"/>
              </a:rPr>
              <a:t>SELECT DISTINCT </a:t>
            </a:r>
            <a:r>
              <a:rPr lang="en-US" sz="1600" dirty="0" err="1">
                <a:solidFill>
                  <a:schemeClr val="accent3">
                    <a:lumMod val="25000"/>
                  </a:schemeClr>
                </a:solidFill>
                <a:ea typeface="+mn-lt"/>
                <a:cs typeface="+mn-lt"/>
              </a:rPr>
              <a:t>Booster_Version</a:t>
            </a:r>
            <a:endParaRPr lang="en-US" sz="1600" dirty="0">
              <a:solidFill>
                <a:schemeClr val="accent3">
                  <a:lumMod val="25000"/>
                </a:schemeClr>
              </a:solidFill>
              <a:ea typeface="Calibri" panose="020F0502020204030204"/>
              <a:cs typeface="Calibri" panose="020F0502020204030204"/>
            </a:endParaRPr>
          </a:p>
          <a:p>
            <a:pPr>
              <a:spcBef>
                <a:spcPts val="200"/>
              </a:spcBef>
              <a:buNone/>
            </a:pPr>
            <a:r>
              <a:rPr lang="en-US" sz="1600" dirty="0">
                <a:solidFill>
                  <a:schemeClr val="accent3">
                    <a:lumMod val="25000"/>
                  </a:schemeClr>
                </a:solidFill>
                <a:ea typeface="+mn-lt"/>
                <a:cs typeface="+mn-lt"/>
              </a:rPr>
              <a:t>FROM SPACEXTABLE</a:t>
            </a:r>
            <a:endParaRPr lang="en-US" sz="1600" dirty="0">
              <a:solidFill>
                <a:schemeClr val="accent3">
                  <a:lumMod val="25000"/>
                </a:schemeClr>
              </a:solidFill>
              <a:ea typeface="Calibri" panose="020F0502020204030204"/>
              <a:cs typeface="Calibri" panose="020F0502020204030204"/>
            </a:endParaRPr>
          </a:p>
          <a:p>
            <a:pPr>
              <a:spcBef>
                <a:spcPts val="200"/>
              </a:spcBef>
              <a:buNone/>
            </a:pPr>
            <a:r>
              <a:rPr lang="en-US" sz="1600" dirty="0">
                <a:solidFill>
                  <a:schemeClr val="accent3">
                    <a:lumMod val="25000"/>
                  </a:schemeClr>
                </a:solidFill>
                <a:ea typeface="+mn-lt"/>
                <a:cs typeface="+mn-lt"/>
              </a:rPr>
              <a:t>WHERE </a:t>
            </a:r>
            <a:r>
              <a:rPr lang="en-US" sz="1600" dirty="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 "Success (drone ship)"</a:t>
            </a:r>
            <a:endParaRPr lang="en-US" sz="1600" dirty="0">
              <a:solidFill>
                <a:schemeClr val="accent3">
                  <a:lumMod val="25000"/>
                </a:schemeClr>
              </a:solidFill>
              <a:ea typeface="Calibri" panose="020F0502020204030204"/>
              <a:cs typeface="Calibri" panose="020F0502020204030204"/>
            </a:endParaRPr>
          </a:p>
          <a:p>
            <a:pPr>
              <a:spcBef>
                <a:spcPts val="200"/>
              </a:spcBef>
              <a:buNone/>
            </a:pPr>
            <a:r>
              <a:rPr lang="en-US" sz="1600" dirty="0">
                <a:solidFill>
                  <a:schemeClr val="accent3">
                    <a:lumMod val="25000"/>
                  </a:schemeClr>
                </a:solidFill>
                <a:ea typeface="+mn-lt"/>
                <a:cs typeface="+mn-lt"/>
              </a:rPr>
              <a:t>AND PAYLOAD_MASS__KG_ &gt; 4000</a:t>
            </a:r>
            <a:endParaRPr lang="en-US" sz="1600" dirty="0">
              <a:solidFill>
                <a:schemeClr val="accent3">
                  <a:lumMod val="25000"/>
                </a:schemeClr>
              </a:solidFill>
              <a:ea typeface="Calibri" panose="020F0502020204030204"/>
              <a:cs typeface="Calibri" panose="020F0502020204030204"/>
            </a:endParaRPr>
          </a:p>
          <a:p>
            <a:pPr>
              <a:spcBef>
                <a:spcPts val="200"/>
              </a:spcBef>
              <a:buNone/>
            </a:pPr>
            <a:r>
              <a:rPr lang="en-US" sz="1600" dirty="0">
                <a:solidFill>
                  <a:schemeClr val="accent3">
                    <a:lumMod val="25000"/>
                  </a:schemeClr>
                </a:solidFill>
                <a:ea typeface="+mn-lt"/>
                <a:cs typeface="+mn-lt"/>
              </a:rPr>
              <a:t>AND PAYLOAD_MASS__KG_ &lt; 6000; </a:t>
            </a:r>
            <a:endParaRPr lang="en-US" sz="1600"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Results: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 Kg</a:t>
            </a:r>
          </a:p>
        </p:txBody>
      </p:sp>
      <p:graphicFrame>
        <p:nvGraphicFramePr>
          <p:cNvPr id="10" name="Table 9">
            <a:extLst>
              <a:ext uri="{FF2B5EF4-FFF2-40B4-BE49-F238E27FC236}">
                <a16:creationId xmlns:a16="http://schemas.microsoft.com/office/drawing/2014/main" id="{19198399-615E-3216-7E98-55415B30E873}"/>
              </a:ext>
            </a:extLst>
          </p:cNvPr>
          <p:cNvGraphicFramePr>
            <a:graphicFrameLocks noGrp="1"/>
          </p:cNvGraphicFramePr>
          <p:nvPr>
            <p:extLst>
              <p:ext uri="{D42A27DB-BD31-4B8C-83A1-F6EECF244321}">
                <p14:modId xmlns:p14="http://schemas.microsoft.com/office/powerpoint/2010/main" val="3630662731"/>
              </p:ext>
            </p:extLst>
          </p:nvPr>
        </p:nvGraphicFramePr>
        <p:xfrm>
          <a:off x="2150149" y="4181186"/>
          <a:ext cx="1695120" cy="1752600"/>
        </p:xfrm>
        <a:graphic>
          <a:graphicData uri="http://schemas.openxmlformats.org/drawingml/2006/table">
            <a:tbl>
              <a:tblPr bandRow="1">
                <a:tableStyleId>{5C22544A-7EE6-4342-B048-85BDC9FD1C3A}</a:tableStyleId>
              </a:tblPr>
              <a:tblGrid>
                <a:gridCol w="1695120">
                  <a:extLst>
                    <a:ext uri="{9D8B030D-6E8A-4147-A177-3AD203B41FA5}">
                      <a16:colId xmlns:a16="http://schemas.microsoft.com/office/drawing/2014/main" val="1541276147"/>
                    </a:ext>
                  </a:extLst>
                </a:gridCol>
              </a:tblGrid>
              <a:tr h="0">
                <a:tc>
                  <a:txBody>
                    <a:bodyPr/>
                    <a:lstStyle/>
                    <a:p>
                      <a:pPr algn="r" fontAlgn="ctr"/>
                      <a:r>
                        <a:rPr lang="en-US" err="1">
                          <a:effectLst/>
                        </a:rPr>
                        <a:t>Booster_Version</a:t>
                      </a:r>
                      <a:endParaRPr lang="en-US" dirty="0" err="1">
                        <a:effectLst/>
                      </a:endParaRPr>
                    </a:p>
                  </a:txBody>
                  <a:tcPr marL="76200" marR="76200" marT="38100" marB="38100" anchor="ctr">
                    <a:lnL>
                      <a:noFill/>
                    </a:lnL>
                    <a:lnR>
                      <a:noFill/>
                    </a:lnR>
                    <a:lnT>
                      <a:noFill/>
                    </a:lnT>
                    <a:lnB>
                      <a:noFill/>
                    </a:lnB>
                    <a:noFill/>
                  </a:tcPr>
                </a:tc>
                <a:extLst>
                  <a:ext uri="{0D108BD9-81ED-4DB2-BD59-A6C34878D82A}">
                    <a16:rowId xmlns:a16="http://schemas.microsoft.com/office/drawing/2014/main" val="1780045974"/>
                  </a:ext>
                </a:extLst>
              </a:tr>
              <a:tr h="0">
                <a:tc>
                  <a:txBody>
                    <a:bodyPr/>
                    <a:lstStyle/>
                    <a:p>
                      <a:r>
                        <a:rPr lang="en-US" dirty="0">
                          <a:effectLst/>
                        </a:rPr>
                        <a:t>F9 FT B1022</a:t>
                      </a:r>
                    </a:p>
                  </a:txBody>
                  <a:tcPr marL="76200" marR="76200" marT="38100" marB="38100" anchor="ctr">
                    <a:lnL>
                      <a:noFill/>
                    </a:lnL>
                    <a:lnR>
                      <a:noFill/>
                    </a:lnR>
                    <a:lnT>
                      <a:noFill/>
                    </a:lnT>
                    <a:lnB>
                      <a:noFill/>
                    </a:lnB>
                    <a:noFill/>
                  </a:tcPr>
                </a:tc>
                <a:extLst>
                  <a:ext uri="{0D108BD9-81ED-4DB2-BD59-A6C34878D82A}">
                    <a16:rowId xmlns:a16="http://schemas.microsoft.com/office/drawing/2014/main" val="2812950961"/>
                  </a:ext>
                </a:extLst>
              </a:tr>
              <a:tr h="0">
                <a:tc>
                  <a:txBody>
                    <a:bodyPr/>
                    <a:lstStyle/>
                    <a:p>
                      <a:r>
                        <a:rPr lang="en-US" dirty="0">
                          <a:effectLst/>
                        </a:rPr>
                        <a:t>F9 FT B1026</a:t>
                      </a:r>
                    </a:p>
                  </a:txBody>
                  <a:tcPr marL="76200" marR="76200" marT="38100" marB="38100" anchor="ctr">
                    <a:lnL>
                      <a:noFill/>
                    </a:lnL>
                    <a:lnR>
                      <a:noFill/>
                    </a:lnR>
                    <a:lnT>
                      <a:noFill/>
                    </a:lnT>
                    <a:lnB>
                      <a:noFill/>
                    </a:lnB>
                    <a:noFill/>
                  </a:tcPr>
                </a:tc>
                <a:extLst>
                  <a:ext uri="{0D108BD9-81ED-4DB2-BD59-A6C34878D82A}">
                    <a16:rowId xmlns:a16="http://schemas.microsoft.com/office/drawing/2014/main" val="1680418949"/>
                  </a:ext>
                </a:extLst>
              </a:tr>
              <a:tr h="0">
                <a:tc>
                  <a:txBody>
                    <a:bodyPr/>
                    <a:lstStyle/>
                    <a:p>
                      <a:r>
                        <a:rPr lang="en-US" dirty="0">
                          <a:effectLst/>
                        </a:rPr>
                        <a:t>F9 FT B1021.2</a:t>
                      </a:r>
                    </a:p>
                  </a:txBody>
                  <a:tcPr marL="76200" marR="76200" marT="38100" marB="38100" anchor="ctr">
                    <a:lnL>
                      <a:noFill/>
                    </a:lnL>
                    <a:lnR>
                      <a:noFill/>
                    </a:lnR>
                    <a:lnT>
                      <a:noFill/>
                    </a:lnT>
                    <a:lnB>
                      <a:noFill/>
                    </a:lnB>
                    <a:noFill/>
                  </a:tcPr>
                </a:tc>
                <a:extLst>
                  <a:ext uri="{0D108BD9-81ED-4DB2-BD59-A6C34878D82A}">
                    <a16:rowId xmlns:a16="http://schemas.microsoft.com/office/drawing/2014/main" val="3080813134"/>
                  </a:ext>
                </a:extLst>
              </a:tr>
              <a:tr h="0">
                <a:tc>
                  <a:txBody>
                    <a:bodyPr/>
                    <a:lstStyle/>
                    <a:p>
                      <a:r>
                        <a:rPr lang="en-US" dirty="0">
                          <a:effectLst/>
                        </a:rPr>
                        <a:t>F9 FT B1031.2</a:t>
                      </a:r>
                    </a:p>
                  </a:txBody>
                  <a:tcPr marL="76200" marR="76200" marT="38100" marB="38100" anchor="ctr">
                    <a:lnL>
                      <a:noFill/>
                    </a:lnL>
                    <a:lnR>
                      <a:noFill/>
                    </a:lnR>
                    <a:lnT>
                      <a:noFill/>
                    </a:lnT>
                    <a:lnB>
                      <a:noFill/>
                    </a:lnB>
                    <a:noFill/>
                  </a:tcPr>
                </a:tc>
                <a:extLst>
                  <a:ext uri="{0D108BD9-81ED-4DB2-BD59-A6C34878D82A}">
                    <a16:rowId xmlns:a16="http://schemas.microsoft.com/office/drawing/2014/main" val="1104463874"/>
                  </a:ext>
                </a:extLst>
              </a:tr>
            </a:tbl>
          </a:graphicData>
        </a:graphic>
      </p:graphicFrame>
      <p:sp>
        <p:nvSpPr>
          <p:cNvPr id="11" name="TextBox 10">
            <a:extLst>
              <a:ext uri="{FF2B5EF4-FFF2-40B4-BE49-F238E27FC236}">
                <a16:creationId xmlns:a16="http://schemas.microsoft.com/office/drawing/2014/main" id="{4B9F2A63-DE9F-59F4-0D9F-208D3E900669}"/>
              </a:ext>
            </a:extLst>
          </p:cNvPr>
          <p:cNvSpPr txBox="1"/>
          <p:nvPr/>
        </p:nvSpPr>
        <p:spPr>
          <a:xfrm>
            <a:off x="5587999" y="4275666"/>
            <a:ext cx="47095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 distinct was used in the query to remove duplicate results.  The where clause limited results to those with successful drone ship landing and payloads between 4000 and 6000 kg.</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875"/>
            <a:ext cx="9745589" cy="4679421"/>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c</a:t>
            </a:r>
            <a:r>
              <a:rPr lang="en-US" sz="2200" dirty="0">
                <a:solidFill>
                  <a:schemeClr val="accent3">
                    <a:lumMod val="25000"/>
                  </a:schemeClr>
                </a:solidFill>
                <a:latin typeface="Abadi"/>
              </a:rPr>
              <a:t>alculate the total number of successful and failure mission outcomes.  </a:t>
            </a:r>
            <a:r>
              <a:rPr lang="en-US" sz="2000" dirty="0">
                <a:solidFill>
                  <a:schemeClr val="accent3">
                    <a:lumMod val="25000"/>
                  </a:schemeClr>
                </a:solidFill>
                <a:latin typeface="Abadi"/>
              </a:rPr>
              <a:t>The query run and results are given below.</a:t>
            </a:r>
          </a:p>
          <a:p>
            <a:pPr marL="0" indent="0">
              <a:lnSpc>
                <a:spcPct val="100000"/>
              </a:lnSpc>
              <a:spcBef>
                <a:spcPts val="1400"/>
              </a:spcBef>
              <a:buNone/>
            </a:pPr>
            <a:endParaRPr lang="en-US" sz="2000" dirty="0">
              <a:solidFill>
                <a:schemeClr val="accent3">
                  <a:lumMod val="25000"/>
                </a:schemeClr>
              </a:solidFill>
              <a:latin typeface="Abadi"/>
              <a:ea typeface="+mn-lt"/>
              <a:cs typeface="+mn-lt"/>
            </a:endParaRPr>
          </a:p>
          <a:p>
            <a:pPr>
              <a:spcBef>
                <a:spcPts val="200"/>
              </a:spcBef>
              <a:buNone/>
            </a:pPr>
            <a:r>
              <a:rPr lang="en-US" sz="2000" dirty="0">
                <a:solidFill>
                  <a:schemeClr val="accent3">
                    <a:lumMod val="25000"/>
                  </a:schemeClr>
                </a:solidFill>
                <a:ea typeface="+mn-lt"/>
                <a:cs typeface="+mn-lt"/>
              </a:rPr>
              <a:t>SELECT COUNT(*)</a:t>
            </a:r>
            <a:endParaRPr lang="en-US" dirty="0">
              <a:ea typeface="Calibri" panose="020F0502020204030204"/>
              <a:cs typeface="Calibri" panose="020F0502020204030204"/>
            </a:endParaRPr>
          </a:p>
          <a:p>
            <a:pPr>
              <a:spcBef>
                <a:spcPts val="200"/>
              </a:spcBef>
              <a:buNone/>
            </a:pPr>
            <a:r>
              <a:rPr lang="en-US" sz="2000" dirty="0">
                <a:solidFill>
                  <a:schemeClr val="accent3">
                    <a:lumMod val="25000"/>
                  </a:schemeClr>
                </a:solidFill>
                <a:ea typeface="+mn-lt"/>
                <a:cs typeface="+mn-lt"/>
              </a:rPr>
              <a:t>FROM SPACEXTABLE;</a:t>
            </a:r>
            <a:endParaRPr lang="en-US" dirty="0">
              <a:ea typeface="Calibri" panose="020F0502020204030204"/>
              <a:cs typeface="Calibri" panose="020F0502020204030204"/>
            </a:endParaRPr>
          </a:p>
          <a:p>
            <a:pPr>
              <a:spcBef>
                <a:spcPts val="200"/>
              </a:spcBef>
              <a:buNone/>
            </a:pPr>
            <a:r>
              <a:rPr lang="en-US" sz="2000" dirty="0">
                <a:solidFill>
                  <a:schemeClr val="accent3">
                    <a:lumMod val="25000"/>
                  </a:schemeClr>
                </a:solidFill>
                <a:ea typeface="+mn-lt"/>
                <a:cs typeface="+mn-lt"/>
              </a:rPr>
              <a:t>WHERE </a:t>
            </a:r>
            <a:r>
              <a:rPr lang="en-US" sz="2000" dirty="0" err="1">
                <a:solidFill>
                  <a:schemeClr val="accent3">
                    <a:lumMod val="25000"/>
                  </a:schemeClr>
                </a:solidFill>
                <a:ea typeface="+mn-lt"/>
                <a:cs typeface="+mn-lt"/>
              </a:rPr>
              <a:t>Mission_Outcome</a:t>
            </a:r>
            <a:endParaRPr lang="en-US" dirty="0" err="1">
              <a:solidFill>
                <a:schemeClr val="accent3">
                  <a:lumMod val="25000"/>
                </a:schemeClr>
              </a:solidFill>
              <a:ea typeface="Calibri" panose="020F0502020204030204"/>
              <a:cs typeface="Calibri" panose="020F0502020204030204"/>
            </a:endParaRPr>
          </a:p>
          <a:p>
            <a:pPr>
              <a:spcBef>
                <a:spcPts val="200"/>
              </a:spcBef>
              <a:buNone/>
            </a:pPr>
            <a:r>
              <a:rPr lang="en-US" sz="2000" dirty="0">
                <a:solidFill>
                  <a:schemeClr val="accent3">
                    <a:lumMod val="25000"/>
                  </a:schemeClr>
                </a:solidFill>
                <a:ea typeface="+mn-lt"/>
                <a:cs typeface="+mn-lt"/>
              </a:rPr>
              <a:t>IN ('</a:t>
            </a:r>
            <a:r>
              <a:rPr lang="en-US" sz="2000" dirty="0" err="1">
                <a:solidFill>
                  <a:schemeClr val="accent3">
                    <a:lumMod val="25000"/>
                  </a:schemeClr>
                </a:solidFill>
                <a:ea typeface="+mn-lt"/>
                <a:cs typeface="+mn-lt"/>
              </a:rPr>
              <a:t>Success','Failure</a:t>
            </a:r>
            <a:r>
              <a:rPr lang="en-US" sz="2000" dirty="0">
                <a:solidFill>
                  <a:schemeClr val="accent3">
                    <a:lumMod val="25000"/>
                  </a:schemeClr>
                </a:solidFill>
                <a:ea typeface="+mn-lt"/>
                <a:cs typeface="+mn-lt"/>
              </a:rPr>
              <a:t>');</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r>
              <a:rPr lang="en-US" sz="2000" dirty="0">
                <a:solidFill>
                  <a:schemeClr val="accent3">
                    <a:lumMod val="25000"/>
                  </a:schemeClr>
                </a:solidFill>
                <a:latin typeface="Abadi"/>
                <a:ea typeface="Calibri"/>
                <a:cs typeface="Calibri"/>
              </a:rPr>
              <a:t>A total of 98 missions were found.</a:t>
            </a:r>
          </a:p>
          <a:p>
            <a:pPr marL="0" indent="0">
              <a:lnSpc>
                <a:spcPct val="100000"/>
              </a:lnSpc>
              <a:spcBef>
                <a:spcPts val="1400"/>
              </a:spcBef>
              <a:buNone/>
            </a:pPr>
            <a:r>
              <a:rPr lang="en-US" sz="2000" dirty="0">
                <a:solidFill>
                  <a:schemeClr val="accent3">
                    <a:lumMod val="25000"/>
                  </a:schemeClr>
                </a:solidFill>
                <a:latin typeface="Abadi"/>
                <a:ea typeface="Calibri"/>
                <a:cs typeface="Calibri"/>
              </a:rPr>
              <a:t>The count function was used to determine the number of rows with success or failure.  This number is actually the total number of rows since the only outcomes were success or failure.  The outcome criteria was included in the query in case some rows had other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042"/>
            <a:ext cx="10507589" cy="4785254"/>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latin typeface="Abadi"/>
              </a:rPr>
              <a:t>The SpaceX dataset was loaded into a SQLite database and the following query was run to list </a:t>
            </a:r>
            <a:r>
              <a:rPr lang="en-US" sz="2200" dirty="0">
                <a:solidFill>
                  <a:schemeClr val="accent3">
                    <a:lumMod val="25000"/>
                  </a:schemeClr>
                </a:solidFill>
                <a:latin typeface="Abadi"/>
              </a:rPr>
              <a:t>the names of the boosters which have carried the maximum payload mass. </a:t>
            </a:r>
            <a:r>
              <a:rPr lang="en-US" sz="2000" dirty="0">
                <a:solidFill>
                  <a:schemeClr val="accent3">
                    <a:lumMod val="25000"/>
                  </a:schemeClr>
                </a:solidFill>
                <a:latin typeface="Abadi"/>
              </a:rPr>
              <a:t>The query run and results are given below.</a:t>
            </a:r>
            <a:endParaRPr lang="en-US" dirty="0">
              <a:solidFill>
                <a:schemeClr val="accent3">
                  <a:lumMod val="25000"/>
                </a:schemeClr>
              </a:solidFill>
              <a:ea typeface="Calibri" panose="020F0502020204030204"/>
              <a:cs typeface="Calibri" panose="020F0502020204030204"/>
            </a:endParaRPr>
          </a:p>
          <a:p>
            <a:pPr marL="0" indent="0">
              <a:buNone/>
            </a:pPr>
            <a:r>
              <a:rPr lang="en-US" sz="2000" dirty="0">
                <a:solidFill>
                  <a:schemeClr val="accent3">
                    <a:lumMod val="25000"/>
                  </a:schemeClr>
                </a:solidFill>
                <a:latin typeface="Abadi"/>
                <a:ea typeface="+mn-lt"/>
                <a:cs typeface="+mn-lt"/>
              </a:rPr>
              <a:t>QUERY           RESULTS    DISCUSSION</a:t>
            </a:r>
          </a:p>
          <a:p>
            <a:pPr>
              <a:spcBef>
                <a:spcPts val="200"/>
              </a:spcBef>
              <a:buNone/>
            </a:pPr>
            <a:r>
              <a:rPr lang="en-US" sz="1600" dirty="0">
                <a:solidFill>
                  <a:schemeClr val="accent3">
                    <a:lumMod val="25000"/>
                  </a:schemeClr>
                </a:solidFill>
                <a:ea typeface="+mn-lt"/>
                <a:cs typeface="+mn-lt"/>
              </a:rPr>
              <a:t>SELECT </a:t>
            </a:r>
            <a:r>
              <a:rPr lang="en-US" sz="1600" dirty="0" err="1">
                <a:solidFill>
                  <a:schemeClr val="accent3">
                    <a:lumMod val="25000"/>
                  </a:schemeClr>
                </a:solidFill>
                <a:ea typeface="+mn-lt"/>
                <a:cs typeface="+mn-lt"/>
              </a:rPr>
              <a:t>Booster_Version</a:t>
            </a:r>
            <a:endParaRPr lang="en-US" sz="1600" dirty="0">
              <a:solidFill>
                <a:schemeClr val="accent3">
                  <a:lumMod val="25000"/>
                </a:schemeClr>
              </a:solidFill>
              <a:ea typeface="Calibri"/>
              <a:cs typeface="Calibri"/>
            </a:endParaRPr>
          </a:p>
          <a:p>
            <a:pPr>
              <a:spcBef>
                <a:spcPts val="200"/>
              </a:spcBef>
              <a:buNone/>
            </a:pPr>
            <a:r>
              <a:rPr lang="en-US" sz="1600" dirty="0">
                <a:solidFill>
                  <a:schemeClr val="accent3">
                    <a:lumMod val="25000"/>
                  </a:schemeClr>
                </a:solidFill>
                <a:ea typeface="+mn-lt"/>
                <a:cs typeface="+mn-lt"/>
              </a:rPr>
              <a:t>FROM SPACEXTABLE</a:t>
            </a:r>
            <a:endParaRPr lang="en-US" sz="1600" dirty="0">
              <a:solidFill>
                <a:schemeClr val="accent3">
                  <a:lumMod val="25000"/>
                </a:schemeClr>
              </a:solidFill>
              <a:ea typeface="Calibri"/>
              <a:cs typeface="Calibri"/>
            </a:endParaRPr>
          </a:p>
          <a:p>
            <a:pPr>
              <a:spcBef>
                <a:spcPts val="200"/>
              </a:spcBef>
              <a:buNone/>
            </a:pPr>
            <a:r>
              <a:rPr lang="en-US" sz="1600" dirty="0">
                <a:solidFill>
                  <a:schemeClr val="accent3">
                    <a:lumMod val="25000"/>
                  </a:schemeClr>
                </a:solidFill>
                <a:ea typeface="+mn-lt"/>
                <a:cs typeface="+mn-lt"/>
              </a:rPr>
              <a:t>WHERE PAYLOAD_MASS__KG_ =</a:t>
            </a:r>
            <a:endParaRPr lang="en-US" sz="1600">
              <a:solidFill>
                <a:schemeClr val="accent3">
                  <a:lumMod val="25000"/>
                </a:schemeClr>
              </a:solidFill>
              <a:ea typeface="Calibri"/>
              <a:cs typeface="Calibri"/>
            </a:endParaRPr>
          </a:p>
          <a:p>
            <a:pPr>
              <a:spcBef>
                <a:spcPts val="200"/>
              </a:spcBef>
              <a:buNone/>
            </a:pPr>
            <a:r>
              <a:rPr lang="en-US" sz="1600" dirty="0">
                <a:solidFill>
                  <a:schemeClr val="accent3">
                    <a:lumMod val="25000"/>
                  </a:schemeClr>
                </a:solidFill>
                <a:ea typeface="+mn-lt"/>
                <a:cs typeface="+mn-lt"/>
              </a:rPr>
              <a:t>  (SELECT MAX(PAYLOAD_MASS__KG_)</a:t>
            </a:r>
            <a:endParaRPr lang="en-US" sz="1600">
              <a:solidFill>
                <a:schemeClr val="accent3">
                  <a:lumMod val="25000"/>
                </a:schemeClr>
              </a:solidFill>
              <a:ea typeface="Calibri"/>
              <a:cs typeface="Calibri"/>
            </a:endParaRPr>
          </a:p>
          <a:p>
            <a:pPr>
              <a:spcBef>
                <a:spcPts val="200"/>
              </a:spcBef>
              <a:buNone/>
            </a:pPr>
            <a:r>
              <a:rPr lang="en-US" sz="1600" dirty="0">
                <a:solidFill>
                  <a:schemeClr val="accent3">
                    <a:lumMod val="25000"/>
                  </a:schemeClr>
                </a:solidFill>
                <a:ea typeface="+mn-lt"/>
                <a:cs typeface="+mn-lt"/>
              </a:rPr>
              <a:t>  FROM SPACEXTABLE);</a:t>
            </a:r>
            <a:endParaRPr lang="en-US" sz="1600"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a:extLst>
              <a:ext uri="{FF2B5EF4-FFF2-40B4-BE49-F238E27FC236}">
                <a16:creationId xmlns:a16="http://schemas.microsoft.com/office/drawing/2014/main" id="{7E54A1CF-F6E3-7A3B-4662-18AE186B5F08}"/>
              </a:ext>
            </a:extLst>
          </p:cNvPr>
          <p:cNvGraphicFramePr>
            <a:graphicFrameLocks noGrp="1"/>
          </p:cNvGraphicFramePr>
          <p:nvPr>
            <p:extLst>
              <p:ext uri="{D42A27DB-BD31-4B8C-83A1-F6EECF244321}">
                <p14:modId xmlns:p14="http://schemas.microsoft.com/office/powerpoint/2010/main" val="792267653"/>
              </p:ext>
            </p:extLst>
          </p:nvPr>
        </p:nvGraphicFramePr>
        <p:xfrm>
          <a:off x="4466167" y="2730500"/>
          <a:ext cx="1418166" cy="3391248"/>
        </p:xfrm>
        <a:graphic>
          <a:graphicData uri="http://schemas.openxmlformats.org/drawingml/2006/table">
            <a:tbl>
              <a:tblPr bandRow="1">
                <a:tableStyleId>{5C22544A-7EE6-4342-B048-85BDC9FD1C3A}</a:tableStyleId>
              </a:tblPr>
              <a:tblGrid>
                <a:gridCol w="1418166">
                  <a:extLst>
                    <a:ext uri="{9D8B030D-6E8A-4147-A177-3AD203B41FA5}">
                      <a16:colId xmlns:a16="http://schemas.microsoft.com/office/drawing/2014/main" val="437107470"/>
                    </a:ext>
                  </a:extLst>
                </a:gridCol>
              </a:tblGrid>
              <a:tr h="253999">
                <a:tc>
                  <a:txBody>
                    <a:bodyPr/>
                    <a:lstStyle/>
                    <a:p>
                      <a:pPr algn="l" fontAlgn="ctr"/>
                      <a:r>
                        <a:rPr lang="en-US" sz="1200" err="1">
                          <a:effectLst/>
                        </a:rPr>
                        <a:t>Booster_Version</a:t>
                      </a:r>
                    </a:p>
                  </a:txBody>
                  <a:tcPr marL="76200" marR="76200" marT="38100" marB="38100" anchor="ctr">
                    <a:lnL>
                      <a:noFill/>
                    </a:lnL>
                    <a:lnR>
                      <a:noFill/>
                    </a:lnR>
                    <a:lnT>
                      <a:noFill/>
                    </a:lnT>
                    <a:lnB>
                      <a:noFill/>
                    </a:lnB>
                    <a:noFill/>
                  </a:tcPr>
                </a:tc>
                <a:extLst>
                  <a:ext uri="{0D108BD9-81ED-4DB2-BD59-A6C34878D82A}">
                    <a16:rowId xmlns:a16="http://schemas.microsoft.com/office/drawing/2014/main" val="3762913352"/>
                  </a:ext>
                </a:extLst>
              </a:tr>
              <a:tr h="261014">
                <a:tc>
                  <a:txBody>
                    <a:bodyPr/>
                    <a:lstStyle/>
                    <a:p>
                      <a:r>
                        <a:rPr lang="en-US" sz="1200" dirty="0">
                          <a:effectLst/>
                        </a:rPr>
                        <a:t>F9 B5 B1048.4</a:t>
                      </a:r>
                    </a:p>
                  </a:txBody>
                  <a:tcPr marL="76200" marR="76200" marT="38100" marB="38100" anchor="ctr">
                    <a:lnL>
                      <a:noFill/>
                    </a:lnL>
                    <a:lnR>
                      <a:noFill/>
                    </a:lnR>
                    <a:lnT>
                      <a:noFill/>
                    </a:lnT>
                    <a:lnB>
                      <a:noFill/>
                    </a:lnB>
                    <a:noFill/>
                  </a:tcPr>
                </a:tc>
                <a:extLst>
                  <a:ext uri="{0D108BD9-81ED-4DB2-BD59-A6C34878D82A}">
                    <a16:rowId xmlns:a16="http://schemas.microsoft.com/office/drawing/2014/main" val="2754959611"/>
                  </a:ext>
                </a:extLst>
              </a:tr>
              <a:tr h="261014">
                <a:tc>
                  <a:txBody>
                    <a:bodyPr/>
                    <a:lstStyle/>
                    <a:p>
                      <a:r>
                        <a:rPr lang="en-US" sz="1200" dirty="0">
                          <a:effectLst/>
                        </a:rPr>
                        <a:t>F9 B5 B1049.4</a:t>
                      </a:r>
                    </a:p>
                  </a:txBody>
                  <a:tcPr marL="76200" marR="76200" marT="38100" marB="38100" anchor="ctr">
                    <a:lnL>
                      <a:noFill/>
                    </a:lnL>
                    <a:lnR>
                      <a:noFill/>
                    </a:lnR>
                    <a:lnT>
                      <a:noFill/>
                    </a:lnT>
                    <a:lnB>
                      <a:noFill/>
                    </a:lnB>
                    <a:noFill/>
                  </a:tcPr>
                </a:tc>
                <a:extLst>
                  <a:ext uri="{0D108BD9-81ED-4DB2-BD59-A6C34878D82A}">
                    <a16:rowId xmlns:a16="http://schemas.microsoft.com/office/drawing/2014/main" val="2799814001"/>
                  </a:ext>
                </a:extLst>
              </a:tr>
              <a:tr h="261014">
                <a:tc>
                  <a:txBody>
                    <a:bodyPr/>
                    <a:lstStyle/>
                    <a:p>
                      <a:r>
                        <a:rPr lang="en-US" sz="1200" dirty="0">
                          <a:effectLst/>
                        </a:rPr>
                        <a:t>F9 B5 B1051.3</a:t>
                      </a:r>
                    </a:p>
                  </a:txBody>
                  <a:tcPr marL="76200" marR="76200" marT="38100" marB="38100" anchor="ctr">
                    <a:lnL>
                      <a:noFill/>
                    </a:lnL>
                    <a:lnR>
                      <a:noFill/>
                    </a:lnR>
                    <a:lnT>
                      <a:noFill/>
                    </a:lnT>
                    <a:lnB>
                      <a:noFill/>
                    </a:lnB>
                    <a:noFill/>
                  </a:tcPr>
                </a:tc>
                <a:extLst>
                  <a:ext uri="{0D108BD9-81ED-4DB2-BD59-A6C34878D82A}">
                    <a16:rowId xmlns:a16="http://schemas.microsoft.com/office/drawing/2014/main" val="61270945"/>
                  </a:ext>
                </a:extLst>
              </a:tr>
              <a:tr h="261014">
                <a:tc>
                  <a:txBody>
                    <a:bodyPr/>
                    <a:lstStyle/>
                    <a:p>
                      <a:r>
                        <a:rPr lang="en-US" sz="1200" dirty="0">
                          <a:effectLst/>
                        </a:rPr>
                        <a:t>F9 B5 B1056.4</a:t>
                      </a:r>
                    </a:p>
                  </a:txBody>
                  <a:tcPr marL="76200" marR="76200" marT="38100" marB="38100" anchor="ctr">
                    <a:lnL>
                      <a:noFill/>
                    </a:lnL>
                    <a:lnR>
                      <a:noFill/>
                    </a:lnR>
                    <a:lnT>
                      <a:noFill/>
                    </a:lnT>
                    <a:lnB>
                      <a:noFill/>
                    </a:lnB>
                    <a:noFill/>
                  </a:tcPr>
                </a:tc>
                <a:extLst>
                  <a:ext uri="{0D108BD9-81ED-4DB2-BD59-A6C34878D82A}">
                    <a16:rowId xmlns:a16="http://schemas.microsoft.com/office/drawing/2014/main" val="1218170287"/>
                  </a:ext>
                </a:extLst>
              </a:tr>
              <a:tr h="261014">
                <a:tc>
                  <a:txBody>
                    <a:bodyPr/>
                    <a:lstStyle/>
                    <a:p>
                      <a:r>
                        <a:rPr lang="en-US" sz="1200" dirty="0">
                          <a:effectLst/>
                        </a:rPr>
                        <a:t>F9 B5 B1048.5</a:t>
                      </a:r>
                    </a:p>
                  </a:txBody>
                  <a:tcPr marL="76200" marR="76200" marT="38100" marB="38100" anchor="ctr">
                    <a:lnL>
                      <a:noFill/>
                    </a:lnL>
                    <a:lnR>
                      <a:noFill/>
                    </a:lnR>
                    <a:lnT>
                      <a:noFill/>
                    </a:lnT>
                    <a:lnB>
                      <a:noFill/>
                    </a:lnB>
                    <a:noFill/>
                  </a:tcPr>
                </a:tc>
                <a:extLst>
                  <a:ext uri="{0D108BD9-81ED-4DB2-BD59-A6C34878D82A}">
                    <a16:rowId xmlns:a16="http://schemas.microsoft.com/office/drawing/2014/main" val="4041981318"/>
                  </a:ext>
                </a:extLst>
              </a:tr>
              <a:tr h="261014">
                <a:tc>
                  <a:txBody>
                    <a:bodyPr/>
                    <a:lstStyle/>
                    <a:p>
                      <a:r>
                        <a:rPr lang="en-US" sz="1200" dirty="0">
                          <a:effectLst/>
                        </a:rPr>
                        <a:t>F9 B5 B1051.4</a:t>
                      </a:r>
                    </a:p>
                  </a:txBody>
                  <a:tcPr marL="76200" marR="76200" marT="38100" marB="38100" anchor="ctr">
                    <a:lnL>
                      <a:noFill/>
                    </a:lnL>
                    <a:lnR>
                      <a:noFill/>
                    </a:lnR>
                    <a:lnT>
                      <a:noFill/>
                    </a:lnT>
                    <a:lnB>
                      <a:noFill/>
                    </a:lnB>
                    <a:noFill/>
                  </a:tcPr>
                </a:tc>
                <a:extLst>
                  <a:ext uri="{0D108BD9-81ED-4DB2-BD59-A6C34878D82A}">
                    <a16:rowId xmlns:a16="http://schemas.microsoft.com/office/drawing/2014/main" val="3070318265"/>
                  </a:ext>
                </a:extLst>
              </a:tr>
              <a:tr h="261014">
                <a:tc>
                  <a:txBody>
                    <a:bodyPr/>
                    <a:lstStyle/>
                    <a:p>
                      <a:r>
                        <a:rPr lang="en-US" sz="1200" dirty="0">
                          <a:effectLst/>
                        </a:rPr>
                        <a:t>F9 B5 B1049.5</a:t>
                      </a:r>
                    </a:p>
                  </a:txBody>
                  <a:tcPr marL="76200" marR="76200" marT="38100" marB="38100" anchor="ctr">
                    <a:lnL>
                      <a:noFill/>
                    </a:lnL>
                    <a:lnR>
                      <a:noFill/>
                    </a:lnR>
                    <a:lnT>
                      <a:noFill/>
                    </a:lnT>
                    <a:lnB>
                      <a:noFill/>
                    </a:lnB>
                    <a:noFill/>
                  </a:tcPr>
                </a:tc>
                <a:extLst>
                  <a:ext uri="{0D108BD9-81ED-4DB2-BD59-A6C34878D82A}">
                    <a16:rowId xmlns:a16="http://schemas.microsoft.com/office/drawing/2014/main" val="2580339974"/>
                  </a:ext>
                </a:extLst>
              </a:tr>
              <a:tr h="261014">
                <a:tc>
                  <a:txBody>
                    <a:bodyPr/>
                    <a:lstStyle/>
                    <a:p>
                      <a:r>
                        <a:rPr lang="en-US" sz="1200" dirty="0">
                          <a:effectLst/>
                        </a:rPr>
                        <a:t>F9 B5 B1060.2</a:t>
                      </a:r>
                    </a:p>
                  </a:txBody>
                  <a:tcPr marL="76200" marR="76200" marT="38100" marB="38100" anchor="ctr">
                    <a:lnL>
                      <a:noFill/>
                    </a:lnL>
                    <a:lnR>
                      <a:noFill/>
                    </a:lnR>
                    <a:lnT>
                      <a:noFill/>
                    </a:lnT>
                    <a:lnB>
                      <a:noFill/>
                    </a:lnB>
                    <a:noFill/>
                  </a:tcPr>
                </a:tc>
                <a:extLst>
                  <a:ext uri="{0D108BD9-81ED-4DB2-BD59-A6C34878D82A}">
                    <a16:rowId xmlns:a16="http://schemas.microsoft.com/office/drawing/2014/main" val="285189557"/>
                  </a:ext>
                </a:extLst>
              </a:tr>
              <a:tr h="261014">
                <a:tc>
                  <a:txBody>
                    <a:bodyPr/>
                    <a:lstStyle/>
                    <a:p>
                      <a:r>
                        <a:rPr lang="en-US" sz="1200" dirty="0">
                          <a:effectLst/>
                        </a:rPr>
                        <a:t>F9 B5 B1058.3</a:t>
                      </a:r>
                    </a:p>
                  </a:txBody>
                  <a:tcPr marL="76200" marR="76200" marT="38100" marB="38100" anchor="ctr">
                    <a:lnL>
                      <a:noFill/>
                    </a:lnL>
                    <a:lnR>
                      <a:noFill/>
                    </a:lnR>
                    <a:lnT>
                      <a:noFill/>
                    </a:lnT>
                    <a:lnB>
                      <a:noFill/>
                    </a:lnB>
                    <a:noFill/>
                  </a:tcPr>
                </a:tc>
                <a:extLst>
                  <a:ext uri="{0D108BD9-81ED-4DB2-BD59-A6C34878D82A}">
                    <a16:rowId xmlns:a16="http://schemas.microsoft.com/office/drawing/2014/main" val="832321027"/>
                  </a:ext>
                </a:extLst>
              </a:tr>
              <a:tr h="261014">
                <a:tc>
                  <a:txBody>
                    <a:bodyPr/>
                    <a:lstStyle/>
                    <a:p>
                      <a:r>
                        <a:rPr lang="en-US" sz="1200" dirty="0">
                          <a:effectLst/>
                        </a:rPr>
                        <a:t>F9 B5 B1051.6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35161405"/>
                  </a:ext>
                </a:extLst>
              </a:tr>
              <a:tr h="261014">
                <a:tc>
                  <a:txBody>
                    <a:bodyPr/>
                    <a:lstStyle/>
                    <a:p>
                      <a:r>
                        <a:rPr lang="en-US" sz="1200" dirty="0">
                          <a:effectLst/>
                        </a:rPr>
                        <a:t>F9 B5 B1060.3</a:t>
                      </a:r>
                    </a:p>
                  </a:txBody>
                  <a:tcPr marL="76200" marR="76200" marT="38100" marB="38100" anchor="ctr">
                    <a:lnL>
                      <a:noFill/>
                    </a:lnL>
                    <a:lnR>
                      <a:noFill/>
                    </a:lnR>
                    <a:lnT>
                      <a:noFill/>
                    </a:lnT>
                    <a:lnB>
                      <a:noFill/>
                    </a:lnB>
                    <a:noFill/>
                  </a:tcPr>
                </a:tc>
                <a:extLst>
                  <a:ext uri="{0D108BD9-81ED-4DB2-BD59-A6C34878D82A}">
                    <a16:rowId xmlns:a16="http://schemas.microsoft.com/office/drawing/2014/main" val="1445121697"/>
                  </a:ext>
                </a:extLst>
              </a:tr>
              <a:tr h="261014">
                <a:tc>
                  <a:txBody>
                    <a:bodyPr/>
                    <a:lstStyle/>
                    <a:p>
                      <a:r>
                        <a:rPr lang="en-US" sz="1200" dirty="0">
                          <a:effectLst/>
                        </a:rPr>
                        <a:t>F9 B5 B1049.7</a:t>
                      </a:r>
                    </a:p>
                  </a:txBody>
                  <a:tcPr marL="76200" marR="76200" marT="38100" marB="38100" anchor="ctr">
                    <a:lnL>
                      <a:noFill/>
                    </a:lnL>
                    <a:lnR>
                      <a:noFill/>
                    </a:lnR>
                    <a:lnT>
                      <a:noFill/>
                    </a:lnT>
                    <a:lnB>
                      <a:noFill/>
                    </a:lnB>
                    <a:noFill/>
                  </a:tcPr>
                </a:tc>
                <a:extLst>
                  <a:ext uri="{0D108BD9-81ED-4DB2-BD59-A6C34878D82A}">
                    <a16:rowId xmlns:a16="http://schemas.microsoft.com/office/drawing/2014/main" val="2041063347"/>
                  </a:ext>
                </a:extLst>
              </a:tr>
            </a:tbl>
          </a:graphicData>
        </a:graphic>
      </p:graphicFrame>
      <p:sp>
        <p:nvSpPr>
          <p:cNvPr id="8" name="TextBox 7">
            <a:extLst>
              <a:ext uri="{FF2B5EF4-FFF2-40B4-BE49-F238E27FC236}">
                <a16:creationId xmlns:a16="http://schemas.microsoft.com/office/drawing/2014/main" id="{94C764E8-1883-F120-0F3E-8C8B9F9F47BB}"/>
              </a:ext>
            </a:extLst>
          </p:cNvPr>
          <p:cNvSpPr txBox="1"/>
          <p:nvPr/>
        </p:nvSpPr>
        <p:spPr>
          <a:xfrm>
            <a:off x="6360583" y="2804583"/>
            <a:ext cx="364066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It is seen that there are multiple versions of the F9 booster that carried the maximum payload.  The query uses a subquery to first find the maximum payload and then finds all boosters that have carried that payload.</a:t>
            </a: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792"/>
            <a:ext cx="10232422" cy="4764087"/>
          </a:xfrm>
          <a:prstGeom prst="rect">
            <a:avLst/>
          </a:prstGeom>
        </p:spPr>
        <p:txBody>
          <a:bodyPr lIns="91440" tIns="45720" rIns="91440" bIns="45720" anchor="t">
            <a:normAutofit/>
          </a:bodyPr>
          <a:lstStyle/>
          <a:p>
            <a:pPr marL="0" indent="0">
              <a:lnSpc>
                <a:spcPct val="100000"/>
              </a:lnSpc>
              <a:spcBef>
                <a:spcPts val="900"/>
              </a:spcBef>
              <a:buNone/>
            </a:pPr>
            <a:r>
              <a:rPr lang="en-US" sz="2000" dirty="0">
                <a:solidFill>
                  <a:schemeClr val="accent3">
                    <a:lumMod val="25000"/>
                  </a:schemeClr>
                </a:solidFill>
                <a:latin typeface="Abadi"/>
              </a:rPr>
              <a:t>The SpaceX dataset was loaded into a SQLite database and the following query was run to list </a:t>
            </a:r>
            <a:r>
              <a:rPr lang="en-US" sz="2200" dirty="0">
                <a:solidFill>
                  <a:schemeClr val="accent3">
                    <a:lumMod val="25000"/>
                  </a:schemeClr>
                </a:solidFill>
                <a:latin typeface="Abadi"/>
              </a:rPr>
              <a:t>the failed landing outcomes on drone ships, their booster versions, and launch site names for the year 2015.  </a:t>
            </a:r>
            <a:r>
              <a:rPr lang="en-US" sz="2000" dirty="0">
                <a:solidFill>
                  <a:schemeClr val="accent3">
                    <a:lumMod val="25000"/>
                  </a:schemeClr>
                </a:solidFill>
                <a:latin typeface="Abadi"/>
              </a:rPr>
              <a:t>The query run and results are given below.</a:t>
            </a:r>
            <a:endParaRPr lang="en-US" dirty="0">
              <a:solidFill>
                <a:schemeClr val="accent3">
                  <a:lumMod val="25000"/>
                </a:schemeClr>
              </a:solidFill>
            </a:endParaRPr>
          </a:p>
          <a:p>
            <a:pPr marL="0" indent="0">
              <a:lnSpc>
                <a:spcPct val="100000"/>
              </a:lnSpc>
              <a:spcBef>
                <a:spcPts val="1400"/>
              </a:spcBef>
              <a:buNone/>
            </a:pPr>
            <a:endParaRPr lang="en-US" sz="600" dirty="0">
              <a:solidFill>
                <a:schemeClr val="accent3">
                  <a:lumMod val="25000"/>
                </a:schemeClr>
              </a:solidFill>
              <a:latin typeface="Abadi"/>
              <a:ea typeface="+mn-lt"/>
              <a:cs typeface="+mn-lt"/>
            </a:endParaRPr>
          </a:p>
          <a:p>
            <a:pPr>
              <a:spcBef>
                <a:spcPts val="0"/>
              </a:spcBef>
              <a:buNone/>
            </a:pPr>
            <a:r>
              <a:rPr lang="en-US" sz="1800" dirty="0">
                <a:solidFill>
                  <a:schemeClr val="accent3">
                    <a:lumMod val="25000"/>
                  </a:schemeClr>
                </a:solidFill>
                <a:ea typeface="+mn-lt"/>
                <a:cs typeface="+mn-lt"/>
              </a:rPr>
              <a:t>SELECT SUBSTR(Date,6,2),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Launch_Site</a:t>
            </a:r>
            <a:endParaRPr lang="en-US" sz="1800" dirty="0">
              <a:solidFill>
                <a:schemeClr val="accent3">
                  <a:lumMod val="25000"/>
                </a:schemeClr>
              </a:solidFill>
              <a:ea typeface="Calibri" panose="020F0502020204030204"/>
              <a:cs typeface="Calibri" panose="020F0502020204030204"/>
            </a:endParaRPr>
          </a:p>
          <a:p>
            <a:pPr>
              <a:spcBef>
                <a:spcPts val="0"/>
              </a:spcBef>
              <a:buNone/>
            </a:pPr>
            <a:r>
              <a:rPr lang="en-US" sz="1800" dirty="0">
                <a:solidFill>
                  <a:schemeClr val="accent3">
                    <a:lumMod val="25000"/>
                  </a:schemeClr>
                </a:solidFill>
                <a:ea typeface="+mn-lt"/>
                <a:cs typeface="+mn-lt"/>
              </a:rPr>
              <a:t>FROM SPACEXTABLE</a:t>
            </a:r>
            <a:endParaRPr lang="en-US" sz="1800" dirty="0">
              <a:solidFill>
                <a:schemeClr val="accent3">
                  <a:lumMod val="25000"/>
                </a:schemeClr>
              </a:solidFill>
              <a:ea typeface="Calibri" panose="020F0502020204030204"/>
              <a:cs typeface="Calibri" panose="020F0502020204030204"/>
            </a:endParaRPr>
          </a:p>
          <a:p>
            <a:pPr>
              <a:spcBef>
                <a:spcPts val="0"/>
              </a:spcBef>
              <a:buNone/>
            </a:pPr>
            <a:r>
              <a:rPr lang="en-US" sz="1800" dirty="0">
                <a:solidFill>
                  <a:schemeClr val="accent3">
                    <a:lumMod val="25000"/>
                  </a:schemeClr>
                </a:solidFill>
                <a:ea typeface="+mn-lt"/>
                <a:cs typeface="+mn-lt"/>
              </a:rPr>
              <a:t>WHERE SUBSTR(Date,0,5) = '2015'</a:t>
            </a:r>
            <a:endParaRPr lang="en-US" sz="1800" dirty="0">
              <a:solidFill>
                <a:schemeClr val="accent3">
                  <a:lumMod val="25000"/>
                </a:schemeClr>
              </a:solidFill>
              <a:ea typeface="Calibri" panose="020F0502020204030204"/>
              <a:cs typeface="Calibri" panose="020F0502020204030204"/>
            </a:endParaRPr>
          </a:p>
          <a:p>
            <a:pPr>
              <a:spcBef>
                <a:spcPts val="0"/>
              </a:spcBef>
              <a:buNone/>
            </a:pPr>
            <a:r>
              <a:rPr lang="en-US" sz="1800" dirty="0">
                <a:solidFill>
                  <a:schemeClr val="accent3">
                    <a:lumMod val="25000"/>
                  </a:schemeClr>
                </a:solidFill>
                <a:ea typeface="+mn-lt"/>
                <a:cs typeface="+mn-lt"/>
              </a:rPr>
              <a:t>AND </a:t>
            </a:r>
            <a:r>
              <a:rPr lang="en-US" sz="180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 'Failure (drone ship)';</a:t>
            </a:r>
            <a:endParaRPr lang="en-US" sz="1800" dirty="0">
              <a:solidFill>
                <a:schemeClr val="accent3">
                  <a:lumMod val="25000"/>
                </a:schemeClr>
              </a:solidFill>
              <a:ea typeface="Calibri" panose="020F0502020204030204"/>
              <a:cs typeface="Calibri" panose="020F0502020204030204"/>
            </a:endParaRPr>
          </a:p>
          <a:p>
            <a:pPr>
              <a:spcBef>
                <a:spcPts val="0"/>
              </a:spcBef>
              <a:buNone/>
            </a:pPr>
            <a:endParaRPr lang="en-US" sz="1800" dirty="0">
              <a:solidFill>
                <a:schemeClr val="accent3">
                  <a:lumMod val="25000"/>
                </a:schemeClr>
              </a:solidFill>
              <a:latin typeface="Calibri"/>
              <a:ea typeface="Calibri"/>
              <a:cs typeface="Calibri"/>
            </a:endParaRPr>
          </a:p>
          <a:p>
            <a:pPr>
              <a:spcBef>
                <a:spcPts val="0"/>
              </a:spcBef>
              <a:buNone/>
            </a:pPr>
            <a:endParaRPr lang="en-US" sz="1800" dirty="0">
              <a:solidFill>
                <a:schemeClr val="accent3">
                  <a:lumMod val="25000"/>
                </a:schemeClr>
              </a:solidFill>
              <a:latin typeface="Calibri"/>
              <a:ea typeface="Calibri"/>
              <a:cs typeface="Calibri"/>
            </a:endParaRPr>
          </a:p>
          <a:p>
            <a:pPr>
              <a:spcBef>
                <a:spcPts val="0"/>
              </a:spcBef>
              <a:buNone/>
            </a:pPr>
            <a:endParaRPr lang="en-US" sz="1800" dirty="0">
              <a:solidFill>
                <a:schemeClr val="accent3">
                  <a:lumMod val="25000"/>
                </a:schemeClr>
              </a:solidFill>
              <a:latin typeface="Calibri"/>
              <a:ea typeface="Calibri"/>
              <a:cs typeface="Calibri"/>
            </a:endParaRPr>
          </a:p>
          <a:p>
            <a:pPr>
              <a:spcBef>
                <a:spcPts val="0"/>
              </a:spcBef>
              <a:buNone/>
            </a:pPr>
            <a:endParaRPr lang="en-US" sz="1800" dirty="0">
              <a:solidFill>
                <a:schemeClr val="accent3">
                  <a:lumMod val="25000"/>
                </a:schemeClr>
              </a:solidFill>
              <a:latin typeface="Calibri"/>
              <a:ea typeface="Calibri"/>
              <a:cs typeface="Calibri"/>
            </a:endParaRPr>
          </a:p>
          <a:p>
            <a:pPr>
              <a:spcBef>
                <a:spcPts val="0"/>
              </a:spcBef>
              <a:buNone/>
            </a:pPr>
            <a:endParaRPr lang="en-US" sz="1800" dirty="0">
              <a:solidFill>
                <a:schemeClr val="accent3">
                  <a:lumMod val="25000"/>
                </a:schemeClr>
              </a:solidFill>
              <a:latin typeface="Calibri"/>
              <a:ea typeface="Calibri"/>
              <a:cs typeface="Calibri"/>
            </a:endParaRPr>
          </a:p>
          <a:p>
            <a:pPr>
              <a:spcBef>
                <a:spcPts val="0"/>
              </a:spcBef>
              <a:buNone/>
            </a:pPr>
            <a:endParaRPr lang="en-US" sz="1800" dirty="0">
              <a:solidFill>
                <a:schemeClr val="accent3">
                  <a:lumMod val="25000"/>
                </a:schemeClr>
              </a:solidFill>
              <a:latin typeface="Calibri"/>
              <a:ea typeface="Calibri"/>
              <a:cs typeface="Calibri"/>
            </a:endParaRPr>
          </a:p>
          <a:p>
            <a:pPr marL="0" indent="0">
              <a:spcBef>
                <a:spcPts val="0"/>
              </a:spcBef>
              <a:buNone/>
            </a:pPr>
            <a:r>
              <a:rPr lang="en-US" sz="2200" dirty="0">
                <a:solidFill>
                  <a:schemeClr val="accent3">
                    <a:lumMod val="25000"/>
                  </a:schemeClr>
                </a:solidFill>
                <a:latin typeface="Abadi"/>
              </a:rPr>
              <a:t>Because SQLite does not support month names, substrings were used to get the month and the year </a:t>
            </a:r>
            <a:r>
              <a:rPr lang="en-US" sz="2200">
                <a:solidFill>
                  <a:schemeClr val="accent3">
                    <a:lumMod val="25000"/>
                  </a:schemeClr>
                </a:solidFill>
                <a:latin typeface="Abadi"/>
              </a:rPr>
              <a:t>as well.  It is seem that there were two failed landings on drone ships in 2015.</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2674ADEB-486D-A04E-B49F-ECB8B6DF6037}"/>
              </a:ext>
            </a:extLst>
          </p:cNvPr>
          <p:cNvGraphicFramePr>
            <a:graphicFrameLocks noGrp="1"/>
          </p:cNvGraphicFramePr>
          <p:nvPr>
            <p:extLst>
              <p:ext uri="{D42A27DB-BD31-4B8C-83A1-F6EECF244321}">
                <p14:modId xmlns:p14="http://schemas.microsoft.com/office/powerpoint/2010/main" val="1079116193"/>
              </p:ext>
            </p:extLst>
          </p:nvPr>
        </p:nvGraphicFramePr>
        <p:xfrm>
          <a:off x="899583" y="3852333"/>
          <a:ext cx="8922208" cy="1128875"/>
        </p:xfrm>
        <a:graphic>
          <a:graphicData uri="http://schemas.openxmlformats.org/drawingml/2006/table">
            <a:tbl>
              <a:tblPr bandRow="1">
                <a:tableStyleId>{5C22544A-7EE6-4342-B048-85BDC9FD1C3A}</a:tableStyleId>
              </a:tblPr>
              <a:tblGrid>
                <a:gridCol w="2230552">
                  <a:extLst>
                    <a:ext uri="{9D8B030D-6E8A-4147-A177-3AD203B41FA5}">
                      <a16:colId xmlns:a16="http://schemas.microsoft.com/office/drawing/2014/main" val="4208225799"/>
                    </a:ext>
                  </a:extLst>
                </a:gridCol>
                <a:gridCol w="2230552">
                  <a:extLst>
                    <a:ext uri="{9D8B030D-6E8A-4147-A177-3AD203B41FA5}">
                      <a16:colId xmlns:a16="http://schemas.microsoft.com/office/drawing/2014/main" val="902167266"/>
                    </a:ext>
                  </a:extLst>
                </a:gridCol>
                <a:gridCol w="2230552">
                  <a:extLst>
                    <a:ext uri="{9D8B030D-6E8A-4147-A177-3AD203B41FA5}">
                      <a16:colId xmlns:a16="http://schemas.microsoft.com/office/drawing/2014/main" val="526879915"/>
                    </a:ext>
                  </a:extLst>
                </a:gridCol>
                <a:gridCol w="2230552">
                  <a:extLst>
                    <a:ext uri="{9D8B030D-6E8A-4147-A177-3AD203B41FA5}">
                      <a16:colId xmlns:a16="http://schemas.microsoft.com/office/drawing/2014/main" val="1582832332"/>
                    </a:ext>
                  </a:extLst>
                </a:gridCol>
              </a:tblGrid>
              <a:tr h="427835">
                <a:tc>
                  <a:txBody>
                    <a:bodyPr/>
                    <a:lstStyle/>
                    <a:p>
                      <a:pPr algn="l" fontAlgn="ctr"/>
                      <a:r>
                        <a:rPr lang="en-US">
                          <a:effectLst/>
                        </a:rPr>
                        <a:t>SUBSTR(Date,6,2)</a:t>
                      </a:r>
                    </a:p>
                  </a:txBody>
                  <a:tcPr marL="76200" marR="76200" marT="38100" marB="38100" anchor="ctr">
                    <a:lnL>
                      <a:noFill/>
                    </a:lnL>
                    <a:lnR>
                      <a:noFill/>
                    </a:lnR>
                    <a:lnT>
                      <a:noFill/>
                    </a:lnT>
                    <a:lnB>
                      <a:noFill/>
                    </a:lnB>
                    <a:noFill/>
                  </a:tcPr>
                </a:tc>
                <a:tc>
                  <a:txBody>
                    <a:bodyPr/>
                    <a:lstStyle/>
                    <a:p>
                      <a:pPr algn="l" fontAlgn="ctr"/>
                      <a:r>
                        <a:rPr lang="en-US" err="1">
                          <a:effectLst/>
                        </a:rPr>
                        <a:t>Landing_Outcome</a:t>
                      </a:r>
                      <a:endParaRPr lang="en-US" dirty="0" err="1">
                        <a:effectLst/>
                      </a:endParaRPr>
                    </a:p>
                  </a:txBody>
                  <a:tcPr marL="76200" marR="76200" marT="38100" marB="38100" anchor="ctr">
                    <a:lnL>
                      <a:noFill/>
                    </a:lnL>
                    <a:lnR>
                      <a:noFill/>
                    </a:lnR>
                    <a:lnT>
                      <a:noFill/>
                    </a:lnT>
                    <a:lnB>
                      <a:noFill/>
                    </a:lnB>
                    <a:noFill/>
                  </a:tcPr>
                </a:tc>
                <a:tc>
                  <a:txBody>
                    <a:bodyPr/>
                    <a:lstStyle/>
                    <a:p>
                      <a:pPr algn="l" fontAlgn="ctr"/>
                      <a:r>
                        <a:rPr lang="en-US" err="1">
                          <a:effectLst/>
                        </a:rPr>
                        <a:t>Booster_Version</a:t>
                      </a:r>
                      <a:endParaRPr lang="en-US" dirty="0" err="1">
                        <a:effectLst/>
                      </a:endParaRPr>
                    </a:p>
                  </a:txBody>
                  <a:tcPr marL="76200" marR="76200" marT="38100" marB="38100" anchor="ctr">
                    <a:lnL>
                      <a:noFill/>
                    </a:lnL>
                    <a:lnR>
                      <a:noFill/>
                    </a:lnR>
                    <a:lnT>
                      <a:noFill/>
                    </a:lnT>
                    <a:lnB>
                      <a:noFill/>
                    </a:lnB>
                    <a:noFill/>
                  </a:tcPr>
                </a:tc>
                <a:tc>
                  <a:txBody>
                    <a:bodyPr/>
                    <a:lstStyle/>
                    <a:p>
                      <a:pPr algn="l" fontAlgn="ctr"/>
                      <a:r>
                        <a:rPr lang="en-US" err="1">
                          <a:effectLst/>
                        </a:rPr>
                        <a:t>Launch_Site</a:t>
                      </a:r>
                      <a:endParaRPr lang="en-US" dirty="0" err="1">
                        <a:effectLst/>
                      </a:endParaRPr>
                    </a:p>
                  </a:txBody>
                  <a:tcPr marL="76200" marR="76200" marT="38100" marB="38100" anchor="ctr">
                    <a:lnL>
                      <a:noFill/>
                    </a:lnL>
                    <a:lnR>
                      <a:noFill/>
                    </a:lnR>
                    <a:lnT>
                      <a:noFill/>
                    </a:lnT>
                    <a:lnB>
                      <a:noFill/>
                    </a:lnB>
                    <a:noFill/>
                  </a:tcPr>
                </a:tc>
                <a:extLst>
                  <a:ext uri="{0D108BD9-81ED-4DB2-BD59-A6C34878D82A}">
                    <a16:rowId xmlns:a16="http://schemas.microsoft.com/office/drawing/2014/main" val="4033766590"/>
                  </a:ext>
                </a:extLst>
              </a:tr>
              <a:tr h="320876">
                <a:tc>
                  <a:txBody>
                    <a:bodyPr/>
                    <a:lstStyle/>
                    <a:p>
                      <a:r>
                        <a:rPr lang="en-US" dirty="0">
                          <a:effectLst/>
                        </a:rPr>
                        <a:t>01</a:t>
                      </a:r>
                    </a:p>
                  </a:txBody>
                  <a:tcPr marL="76200" marR="76200" marT="38100" marB="38100" anchor="ctr">
                    <a:lnL>
                      <a:noFill/>
                    </a:lnL>
                    <a:lnR>
                      <a:noFill/>
                    </a:lnR>
                    <a:lnT>
                      <a:noFill/>
                    </a:lnT>
                    <a:lnB>
                      <a:noFill/>
                    </a:lnB>
                    <a:noFill/>
                  </a:tcPr>
                </a:tc>
                <a:tc>
                  <a:txBody>
                    <a:bodyPr/>
                    <a:lstStyle/>
                    <a:p>
                      <a:r>
                        <a:rPr lang="en-US" dirty="0">
                          <a:effectLst/>
                        </a:rPr>
                        <a:t>Failure (drone ship)</a:t>
                      </a:r>
                    </a:p>
                  </a:txBody>
                  <a:tcPr marL="76200" marR="76200" marT="38100" marB="38100" anchor="ctr">
                    <a:lnL>
                      <a:noFill/>
                    </a:lnL>
                    <a:lnR>
                      <a:noFill/>
                    </a:lnR>
                    <a:lnT>
                      <a:noFill/>
                    </a:lnT>
                    <a:lnB>
                      <a:noFill/>
                    </a:lnB>
                    <a:noFill/>
                  </a:tcPr>
                </a:tc>
                <a:tc>
                  <a:txBody>
                    <a:bodyPr/>
                    <a:lstStyle/>
                    <a:p>
                      <a:r>
                        <a:rPr lang="en-US" dirty="0">
                          <a:effectLst/>
                        </a:rPr>
                        <a:t>F9 v1.1 B1012</a:t>
                      </a:r>
                    </a:p>
                  </a:txBody>
                  <a:tcPr marL="76200" marR="76200" marT="38100" marB="38100" anchor="ctr">
                    <a:lnL>
                      <a:noFill/>
                    </a:lnL>
                    <a:lnR>
                      <a:noFill/>
                    </a:lnR>
                    <a:lnT>
                      <a:noFill/>
                    </a:lnT>
                    <a:lnB>
                      <a:noFill/>
                    </a:lnB>
                    <a:noFill/>
                  </a:tcPr>
                </a:tc>
                <a:tc>
                  <a:txBody>
                    <a:bodyPr/>
                    <a:lstStyle/>
                    <a:p>
                      <a:r>
                        <a:rPr lang="en-US" dirty="0">
                          <a:effectLst/>
                        </a:rPr>
                        <a:t>CCAFS LC-40</a:t>
                      </a:r>
                    </a:p>
                  </a:txBody>
                  <a:tcPr marL="76200" marR="76200" marT="38100" marB="38100" anchor="ctr">
                    <a:lnL>
                      <a:noFill/>
                    </a:lnL>
                    <a:lnR>
                      <a:noFill/>
                    </a:lnR>
                    <a:lnT>
                      <a:noFill/>
                    </a:lnT>
                    <a:lnB>
                      <a:noFill/>
                    </a:lnB>
                    <a:noFill/>
                  </a:tcPr>
                </a:tc>
                <a:extLst>
                  <a:ext uri="{0D108BD9-81ED-4DB2-BD59-A6C34878D82A}">
                    <a16:rowId xmlns:a16="http://schemas.microsoft.com/office/drawing/2014/main" val="2561653211"/>
                  </a:ext>
                </a:extLst>
              </a:tr>
              <a:tr h="320876">
                <a:tc>
                  <a:txBody>
                    <a:bodyPr/>
                    <a:lstStyle/>
                    <a:p>
                      <a:r>
                        <a:rPr lang="en-US" dirty="0">
                          <a:effectLst/>
                        </a:rPr>
                        <a:t>04</a:t>
                      </a:r>
                    </a:p>
                  </a:txBody>
                  <a:tcPr marL="76200" marR="76200" marT="38100" marB="38100" anchor="ctr">
                    <a:lnL>
                      <a:noFill/>
                    </a:lnL>
                    <a:lnR>
                      <a:noFill/>
                    </a:lnR>
                    <a:lnT>
                      <a:noFill/>
                    </a:lnT>
                    <a:lnB>
                      <a:noFill/>
                    </a:lnB>
                    <a:noFill/>
                  </a:tcPr>
                </a:tc>
                <a:tc>
                  <a:txBody>
                    <a:bodyPr/>
                    <a:lstStyle/>
                    <a:p>
                      <a:r>
                        <a:rPr lang="en-US" dirty="0">
                          <a:effectLst/>
                        </a:rPr>
                        <a:t>Failure (drone ship)</a:t>
                      </a:r>
                    </a:p>
                  </a:txBody>
                  <a:tcPr marL="76200" marR="76200" marT="38100" marB="38100" anchor="ctr">
                    <a:lnL>
                      <a:noFill/>
                    </a:lnL>
                    <a:lnR>
                      <a:noFill/>
                    </a:lnR>
                    <a:lnT>
                      <a:noFill/>
                    </a:lnT>
                    <a:lnB>
                      <a:noFill/>
                    </a:lnB>
                    <a:noFill/>
                  </a:tcPr>
                </a:tc>
                <a:tc>
                  <a:txBody>
                    <a:bodyPr/>
                    <a:lstStyle/>
                    <a:p>
                      <a:r>
                        <a:rPr lang="en-US" dirty="0">
                          <a:effectLst/>
                        </a:rPr>
                        <a:t>F9 v1.1 B1015</a:t>
                      </a:r>
                    </a:p>
                  </a:txBody>
                  <a:tcPr marL="76200" marR="76200" marT="38100" marB="38100" anchor="ctr">
                    <a:lnL>
                      <a:noFill/>
                    </a:lnL>
                    <a:lnR>
                      <a:noFill/>
                    </a:lnR>
                    <a:lnT>
                      <a:noFill/>
                    </a:lnT>
                    <a:lnB>
                      <a:noFill/>
                    </a:lnB>
                    <a:noFill/>
                  </a:tcPr>
                </a:tc>
                <a:tc>
                  <a:txBody>
                    <a:bodyPr/>
                    <a:lstStyle/>
                    <a:p>
                      <a:r>
                        <a:rPr lang="en-US" dirty="0">
                          <a:effectLst/>
                        </a:rPr>
                        <a:t>CCAFS LC-40</a:t>
                      </a:r>
                    </a:p>
                  </a:txBody>
                  <a:tcPr marL="76200" marR="76200" marT="38100" marB="38100" anchor="ctr">
                    <a:lnL>
                      <a:noFill/>
                    </a:lnL>
                    <a:lnR>
                      <a:noFill/>
                    </a:lnR>
                    <a:lnT>
                      <a:noFill/>
                    </a:lnT>
                    <a:lnB>
                      <a:noFill/>
                    </a:lnB>
                    <a:noFill/>
                  </a:tcPr>
                </a:tc>
                <a:extLst>
                  <a:ext uri="{0D108BD9-81ED-4DB2-BD59-A6C34878D82A}">
                    <a16:rowId xmlns:a16="http://schemas.microsoft.com/office/drawing/2014/main" val="311000178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93FE02-D0E3-6831-436D-91951D302B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662170-0AA9-F1B8-A170-ED4C8F9F0B78}"/>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18B80A58-38BD-44CD-1338-24F229ECD334}"/>
              </a:ext>
            </a:extLst>
          </p:cNvPr>
          <p:cNvSpPr txBox="1">
            <a:spLocks/>
          </p:cNvSpPr>
          <p:nvPr/>
        </p:nvSpPr>
        <p:spPr>
          <a:xfrm>
            <a:off x="765174" y="1496769"/>
            <a:ext cx="10385109" cy="453994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Methods and Results, Page 1</a:t>
            </a:r>
          </a:p>
          <a:p>
            <a:pPr marL="0" indent="0">
              <a:buNone/>
            </a:pPr>
            <a:r>
              <a:rPr lang="en-US" sz="2400" dirty="0">
                <a:solidFill>
                  <a:schemeClr val="accent3">
                    <a:lumMod val="25000"/>
                  </a:schemeClr>
                </a:solidFill>
                <a:latin typeface="IBM Plex Mono Text"/>
              </a:rPr>
              <a:t>Exploratory Data Analysis was performed using both descriptive statistics and visualizations.  Relationship between variables and successful outcomes were noted.</a:t>
            </a:r>
            <a:endParaRPr lang="en-US" dirty="0"/>
          </a:p>
          <a:p>
            <a:pPr marL="342900" indent="-342900"/>
            <a:r>
              <a:rPr lang="en-US" sz="2400" dirty="0">
                <a:solidFill>
                  <a:schemeClr val="accent3">
                    <a:lumMod val="25000"/>
                  </a:schemeClr>
                </a:solidFill>
                <a:latin typeface="IBM Plex Mono Text"/>
              </a:rPr>
              <a:t>Payload vs Launch Site visualization showed that higher success rates were associated with heavier payloads.  Additionally, the Vanderburg Space Force Base only had launches with payload under 10000 kg.</a:t>
            </a:r>
            <a:endParaRPr lang="en-US" dirty="0">
              <a:solidFill>
                <a:schemeClr val="accent3">
                  <a:lumMod val="25000"/>
                </a:schemeClr>
              </a:solidFill>
            </a:endParaRPr>
          </a:p>
          <a:p>
            <a:pPr marL="342900" indent="-342900"/>
            <a:r>
              <a:rPr lang="en-US" sz="2400" dirty="0">
                <a:solidFill>
                  <a:schemeClr val="accent3">
                    <a:lumMod val="25000"/>
                  </a:schemeClr>
                </a:solidFill>
                <a:latin typeface="IBM Plex Mono Text"/>
              </a:rPr>
              <a:t>Certain orbit types were found to be correlated with successful missions.  ES-L1, GEO, HEO and SSO has 100% success rates.</a:t>
            </a:r>
            <a:endParaRPr lang="en-US" dirty="0">
              <a:solidFill>
                <a:schemeClr val="accent3">
                  <a:lumMod val="25000"/>
                </a:schemeClr>
              </a:solidFill>
            </a:endParaRPr>
          </a:p>
          <a:p>
            <a:pPr marL="342900" indent="-342900"/>
            <a:r>
              <a:rPr lang="en-US" sz="2400" dirty="0">
                <a:solidFill>
                  <a:schemeClr val="accent3">
                    <a:lumMod val="25000"/>
                  </a:schemeClr>
                </a:solidFill>
                <a:latin typeface="IBM Plex Mono Text"/>
              </a:rPr>
              <a:t>Flight number with success/failure status was plotted against orbit type.  It was seen </a:t>
            </a:r>
            <a:r>
              <a:rPr lang="en-US" sz="2400" dirty="0" err="1">
                <a:solidFill>
                  <a:schemeClr val="accent3">
                    <a:lumMod val="25000"/>
                  </a:schemeClr>
                </a:solidFill>
                <a:latin typeface="IBM Plex Mono Text"/>
              </a:rPr>
              <a:t>seen</a:t>
            </a:r>
            <a:r>
              <a:rPr lang="en-US" sz="2400" dirty="0">
                <a:solidFill>
                  <a:schemeClr val="accent3">
                    <a:lumMod val="25000"/>
                  </a:schemeClr>
                </a:solidFill>
                <a:latin typeface="IBM Plex Mono Text"/>
              </a:rPr>
              <a:t> that for VLEO the rate of success seems dependent on flight number. The relationship between success and flight number for other orbit types such as GTO and VLEO is less clear. </a:t>
            </a:r>
            <a:endParaRPr lang="en-US">
              <a:solidFill>
                <a:schemeClr val="accent3">
                  <a:lumMod val="25000"/>
                </a:schemeClr>
              </a:solidFill>
            </a:endParaRPr>
          </a:p>
          <a:p>
            <a:pPr marL="342900" indent="-342900"/>
            <a:r>
              <a:rPr lang="en-US" sz="2400" dirty="0">
                <a:solidFill>
                  <a:schemeClr val="accent3">
                    <a:lumMod val="25000"/>
                  </a:schemeClr>
                </a:solidFill>
                <a:latin typeface="IBM Plex Mono Text"/>
              </a:rPr>
              <a:t>Success as a function of Payload vs Orbit type was visualized.  Successful landing for heavy payloads are more likely for Polar, LEO and ISS. For GTO, a correlation between payload and success cannot be seem as the data is mixed.</a:t>
            </a:r>
            <a:endParaRPr lang="en-US" dirty="0">
              <a:solidFill>
                <a:schemeClr val="accent3">
                  <a:lumMod val="25000"/>
                </a:schemeClr>
              </a:solidFill>
            </a:endParaRPr>
          </a:p>
          <a:p>
            <a:pPr marL="342900" indent="-342900"/>
            <a:r>
              <a:rPr lang="en-US" sz="2400" dirty="0">
                <a:solidFill>
                  <a:schemeClr val="accent3">
                    <a:lumMod val="25000"/>
                  </a:schemeClr>
                </a:solidFill>
                <a:latin typeface="IBM Plex Mono Text"/>
              </a:rPr>
              <a:t>The success rate was seen to generally increase with year.  Rates kept rising from 2013 to 2017. Slight dips are seen in 2018 and 2020, but the overall increasing rate is clear. </a:t>
            </a:r>
            <a:endParaRPr lang="en-US">
              <a:solidFill>
                <a:schemeClr val="accent3">
                  <a:lumMod val="25000"/>
                </a:schemeClr>
              </a:solidFill>
            </a:endParaRPr>
          </a:p>
        </p:txBody>
      </p:sp>
      <p:sp>
        <p:nvSpPr>
          <p:cNvPr id="19" name="Title 1">
            <a:extLst>
              <a:ext uri="{FF2B5EF4-FFF2-40B4-BE49-F238E27FC236}">
                <a16:creationId xmlns:a16="http://schemas.microsoft.com/office/drawing/2014/main" id="{1FBE573E-CBDC-2C47-40D3-CBDFEE7C454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573218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32422" cy="43936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The SpaceX dataset was loaded into a SQLite database and the following query was run to </a:t>
            </a:r>
            <a:r>
              <a:rPr lang="en-US" sz="2200" dirty="0">
                <a:solidFill>
                  <a:schemeClr val="accent3">
                    <a:lumMod val="25000"/>
                  </a:schemeClr>
                </a:solidFill>
                <a:latin typeface="Abadi"/>
              </a:rPr>
              <a:t>rank the count of landing outcomes (such as Failure (drone ship) or Success (ground pad)) between the date 2010-06-04 and 2017-03-20, in descending order. The query run and results are given below.</a:t>
            </a:r>
          </a:p>
          <a:p>
            <a:pPr marL="274320" indent="0">
              <a:lnSpc>
                <a:spcPct val="100000"/>
              </a:lnSpc>
              <a:spcBef>
                <a:spcPts val="0"/>
              </a:spcBef>
              <a:buNone/>
            </a:pPr>
            <a:r>
              <a:rPr lang="en-US" sz="1600" dirty="0">
                <a:solidFill>
                  <a:schemeClr val="accent3">
                    <a:lumMod val="25000"/>
                  </a:schemeClr>
                </a:solidFill>
                <a:ea typeface="+mn-lt"/>
                <a:cs typeface="+mn-lt"/>
              </a:rPr>
              <a:t>SELECT COUNT(</a:t>
            </a:r>
            <a:r>
              <a:rPr lang="en-US" sz="160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a:t>
            </a:r>
            <a:r>
              <a:rPr lang="en-US" sz="160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a:t>
            </a:r>
          </a:p>
          <a:p>
            <a:pPr marL="274320" indent="0">
              <a:lnSpc>
                <a:spcPct val="100000"/>
              </a:lnSpc>
              <a:spcBef>
                <a:spcPts val="0"/>
              </a:spcBef>
              <a:buNone/>
            </a:pPr>
            <a:r>
              <a:rPr lang="en-US" sz="1600" dirty="0">
                <a:solidFill>
                  <a:schemeClr val="accent3">
                    <a:lumMod val="25000"/>
                  </a:schemeClr>
                </a:solidFill>
                <a:ea typeface="+mn-lt"/>
                <a:cs typeface="+mn-lt"/>
              </a:rPr>
              <a:t>FROM SPACEXTABLE </a:t>
            </a:r>
          </a:p>
          <a:p>
            <a:pPr marL="274320" indent="0">
              <a:lnSpc>
                <a:spcPct val="100000"/>
              </a:lnSpc>
              <a:spcBef>
                <a:spcPts val="0"/>
              </a:spcBef>
              <a:buNone/>
            </a:pPr>
            <a:r>
              <a:rPr lang="en-US" sz="1600" dirty="0">
                <a:solidFill>
                  <a:schemeClr val="accent3">
                    <a:lumMod val="25000"/>
                  </a:schemeClr>
                </a:solidFill>
                <a:ea typeface="+mn-lt"/>
                <a:cs typeface="+mn-lt"/>
              </a:rPr>
              <a:t>WHERE Date BETWEEN '2010-06-04' AND '2017-03-20' </a:t>
            </a:r>
          </a:p>
          <a:p>
            <a:pPr marL="274320" indent="0">
              <a:lnSpc>
                <a:spcPct val="100000"/>
              </a:lnSpc>
              <a:spcBef>
                <a:spcPts val="0"/>
              </a:spcBef>
              <a:buNone/>
            </a:pPr>
            <a:r>
              <a:rPr lang="en-US" sz="1600" dirty="0">
                <a:solidFill>
                  <a:schemeClr val="accent3">
                    <a:lumMod val="25000"/>
                  </a:schemeClr>
                </a:solidFill>
                <a:ea typeface="+mn-lt"/>
                <a:cs typeface="+mn-lt"/>
              </a:rPr>
              <a:t>GROUP BY </a:t>
            </a:r>
            <a:r>
              <a:rPr lang="en-US" sz="160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a:t>
            </a:r>
          </a:p>
          <a:p>
            <a:pPr marL="274320" indent="0">
              <a:lnSpc>
                <a:spcPct val="100000"/>
              </a:lnSpc>
              <a:spcBef>
                <a:spcPts val="0"/>
              </a:spcBef>
              <a:buNone/>
            </a:pPr>
            <a:r>
              <a:rPr lang="en-US" sz="1600" dirty="0">
                <a:solidFill>
                  <a:schemeClr val="accent3">
                    <a:lumMod val="25000"/>
                  </a:schemeClr>
                </a:solidFill>
                <a:ea typeface="+mn-lt"/>
                <a:cs typeface="+mn-lt"/>
              </a:rPr>
              <a:t>ORDER BY COUNT(</a:t>
            </a:r>
            <a:r>
              <a:rPr lang="en-US" sz="1600" dirty="0" err="1">
                <a:solidFill>
                  <a:schemeClr val="accent3">
                    <a:lumMod val="25000"/>
                  </a:schemeClr>
                </a:solidFill>
                <a:ea typeface="+mn-lt"/>
                <a:cs typeface="+mn-lt"/>
              </a:rPr>
              <a:t>Landing_Outcome</a:t>
            </a:r>
            <a:r>
              <a:rPr lang="en-US" sz="1600" dirty="0">
                <a:solidFill>
                  <a:schemeClr val="accent3">
                    <a:lumMod val="25000"/>
                  </a:schemeClr>
                </a:solidFill>
                <a:ea typeface="+mn-lt"/>
                <a:cs typeface="+mn-lt"/>
              </a:rPr>
              <a:t>) DESC;</a:t>
            </a:r>
            <a:endParaRPr lang="en-US" sz="1600">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182C92CD-7AB9-CDFD-ADDC-DFA9FCBFC676}"/>
              </a:ext>
            </a:extLst>
          </p:cNvPr>
          <p:cNvGraphicFramePr>
            <a:graphicFrameLocks noGrp="1"/>
          </p:cNvGraphicFramePr>
          <p:nvPr>
            <p:extLst>
              <p:ext uri="{D42A27DB-BD31-4B8C-83A1-F6EECF244321}">
                <p14:modId xmlns:p14="http://schemas.microsoft.com/office/powerpoint/2010/main" val="2298724539"/>
              </p:ext>
            </p:extLst>
          </p:nvPr>
        </p:nvGraphicFramePr>
        <p:xfrm>
          <a:off x="6247631" y="3218565"/>
          <a:ext cx="3971117" cy="2743200"/>
        </p:xfrm>
        <a:graphic>
          <a:graphicData uri="http://schemas.openxmlformats.org/drawingml/2006/table">
            <a:tbl>
              <a:tblPr bandRow="1">
                <a:tableStyleId>{5C22544A-7EE6-4342-B048-85BDC9FD1C3A}</a:tableStyleId>
              </a:tblPr>
              <a:tblGrid>
                <a:gridCol w="2068291">
                  <a:extLst>
                    <a:ext uri="{9D8B030D-6E8A-4147-A177-3AD203B41FA5}">
                      <a16:colId xmlns:a16="http://schemas.microsoft.com/office/drawing/2014/main" val="84895001"/>
                    </a:ext>
                  </a:extLst>
                </a:gridCol>
                <a:gridCol w="1902826">
                  <a:extLst>
                    <a:ext uri="{9D8B030D-6E8A-4147-A177-3AD203B41FA5}">
                      <a16:colId xmlns:a16="http://schemas.microsoft.com/office/drawing/2014/main" val="907761628"/>
                    </a:ext>
                  </a:extLst>
                </a:gridCol>
              </a:tblGrid>
              <a:tr h="0">
                <a:tc>
                  <a:txBody>
                    <a:bodyPr/>
                    <a:lstStyle/>
                    <a:p>
                      <a:r>
                        <a:rPr lang="en-US" sz="1400" b="1" dirty="0"/>
                        <a:t>COUNT</a:t>
                      </a:r>
                    </a:p>
                  </a:txBody>
                  <a:tcPr anchor="ctr">
                    <a:lnL>
                      <a:noFill/>
                    </a:lnL>
                    <a:lnR>
                      <a:noFill/>
                    </a:lnR>
                    <a:lnT>
                      <a:noFill/>
                    </a:lnT>
                    <a:lnB>
                      <a:noFill/>
                    </a:lnB>
                    <a:noFill/>
                  </a:tcPr>
                </a:tc>
                <a:tc>
                  <a:txBody>
                    <a:bodyPr/>
                    <a:lstStyle/>
                    <a:p>
                      <a:r>
                        <a:rPr lang="en-US" sz="1400" b="1" err="1"/>
                        <a:t>Landing_Outcome</a:t>
                      </a:r>
                    </a:p>
                  </a:txBody>
                  <a:tcPr anchor="ctr">
                    <a:lnL>
                      <a:noFill/>
                    </a:lnL>
                    <a:lnR>
                      <a:noFill/>
                    </a:lnR>
                    <a:lnT>
                      <a:noFill/>
                    </a:lnT>
                    <a:lnB>
                      <a:noFill/>
                    </a:lnB>
                    <a:noFill/>
                  </a:tcPr>
                </a:tc>
                <a:extLst>
                  <a:ext uri="{0D108BD9-81ED-4DB2-BD59-A6C34878D82A}">
                    <a16:rowId xmlns:a16="http://schemas.microsoft.com/office/drawing/2014/main" val="2601092860"/>
                  </a:ext>
                </a:extLst>
              </a:tr>
              <a:tr h="0">
                <a:tc>
                  <a:txBody>
                    <a:bodyPr/>
                    <a:lstStyle/>
                    <a:p>
                      <a:r>
                        <a:rPr lang="en-US" sz="1400" dirty="0"/>
                        <a:t>10</a:t>
                      </a:r>
                    </a:p>
                  </a:txBody>
                  <a:tcPr anchor="ctr">
                    <a:lnL>
                      <a:noFill/>
                    </a:lnL>
                    <a:lnR>
                      <a:noFill/>
                    </a:lnR>
                    <a:lnT>
                      <a:noFill/>
                    </a:lnT>
                    <a:lnB>
                      <a:noFill/>
                    </a:lnB>
                    <a:noFill/>
                  </a:tcPr>
                </a:tc>
                <a:tc>
                  <a:txBody>
                    <a:bodyPr/>
                    <a:lstStyle/>
                    <a:p>
                      <a:r>
                        <a:rPr lang="en-US" sz="1400" dirty="0"/>
                        <a:t>No attempt</a:t>
                      </a:r>
                    </a:p>
                  </a:txBody>
                  <a:tcPr anchor="ctr">
                    <a:lnL>
                      <a:noFill/>
                    </a:lnL>
                    <a:lnR>
                      <a:noFill/>
                    </a:lnR>
                    <a:lnT>
                      <a:noFill/>
                    </a:lnT>
                    <a:lnB>
                      <a:noFill/>
                    </a:lnB>
                    <a:noFill/>
                  </a:tcPr>
                </a:tc>
                <a:extLst>
                  <a:ext uri="{0D108BD9-81ED-4DB2-BD59-A6C34878D82A}">
                    <a16:rowId xmlns:a16="http://schemas.microsoft.com/office/drawing/2014/main" val="2693035261"/>
                  </a:ext>
                </a:extLst>
              </a:tr>
              <a:tr h="0">
                <a:tc>
                  <a:txBody>
                    <a:bodyPr/>
                    <a:lstStyle/>
                    <a:p>
                      <a:r>
                        <a:rPr lang="en-US" sz="1400" dirty="0"/>
                        <a:t>5</a:t>
                      </a:r>
                    </a:p>
                  </a:txBody>
                  <a:tcPr anchor="ctr">
                    <a:lnL>
                      <a:noFill/>
                    </a:lnL>
                    <a:lnR>
                      <a:noFill/>
                    </a:lnR>
                    <a:lnT>
                      <a:noFill/>
                    </a:lnT>
                    <a:lnB>
                      <a:noFill/>
                    </a:lnB>
                    <a:noFill/>
                  </a:tcPr>
                </a:tc>
                <a:tc>
                  <a:txBody>
                    <a:bodyPr/>
                    <a:lstStyle/>
                    <a:p>
                      <a:r>
                        <a:rPr lang="en-US" sz="1400" dirty="0"/>
                        <a:t>Success (drone ship)</a:t>
                      </a:r>
                    </a:p>
                  </a:txBody>
                  <a:tcPr anchor="ctr">
                    <a:lnL>
                      <a:noFill/>
                    </a:lnL>
                    <a:lnR>
                      <a:noFill/>
                    </a:lnR>
                    <a:lnT>
                      <a:noFill/>
                    </a:lnT>
                    <a:lnB>
                      <a:noFill/>
                    </a:lnB>
                    <a:noFill/>
                  </a:tcPr>
                </a:tc>
                <a:extLst>
                  <a:ext uri="{0D108BD9-81ED-4DB2-BD59-A6C34878D82A}">
                    <a16:rowId xmlns:a16="http://schemas.microsoft.com/office/drawing/2014/main" val="1630502405"/>
                  </a:ext>
                </a:extLst>
              </a:tr>
              <a:tr h="0">
                <a:tc>
                  <a:txBody>
                    <a:bodyPr/>
                    <a:lstStyle/>
                    <a:p>
                      <a:r>
                        <a:rPr lang="en-US" sz="1400" dirty="0"/>
                        <a:t>5</a:t>
                      </a:r>
                    </a:p>
                  </a:txBody>
                  <a:tcPr anchor="ctr">
                    <a:lnL>
                      <a:noFill/>
                    </a:lnL>
                    <a:lnR>
                      <a:noFill/>
                    </a:lnR>
                    <a:lnT>
                      <a:noFill/>
                    </a:lnT>
                    <a:lnB>
                      <a:noFill/>
                    </a:lnB>
                    <a:noFill/>
                  </a:tcPr>
                </a:tc>
                <a:tc>
                  <a:txBody>
                    <a:bodyPr/>
                    <a:lstStyle/>
                    <a:p>
                      <a:r>
                        <a:rPr lang="en-US" sz="1400" dirty="0"/>
                        <a:t>Failure (drone ship)</a:t>
                      </a:r>
                    </a:p>
                  </a:txBody>
                  <a:tcPr anchor="ctr">
                    <a:lnL>
                      <a:noFill/>
                    </a:lnL>
                    <a:lnR>
                      <a:noFill/>
                    </a:lnR>
                    <a:lnT>
                      <a:noFill/>
                    </a:lnT>
                    <a:lnB>
                      <a:noFill/>
                    </a:lnB>
                    <a:noFill/>
                  </a:tcPr>
                </a:tc>
                <a:extLst>
                  <a:ext uri="{0D108BD9-81ED-4DB2-BD59-A6C34878D82A}">
                    <a16:rowId xmlns:a16="http://schemas.microsoft.com/office/drawing/2014/main" val="340270511"/>
                  </a:ext>
                </a:extLst>
              </a:tr>
              <a:tr h="0">
                <a:tc>
                  <a:txBody>
                    <a:bodyPr/>
                    <a:lstStyle/>
                    <a:p>
                      <a:r>
                        <a:rPr lang="en-US" sz="1400" dirty="0"/>
                        <a:t>3</a:t>
                      </a:r>
                    </a:p>
                  </a:txBody>
                  <a:tcPr anchor="ctr">
                    <a:lnL>
                      <a:noFill/>
                    </a:lnL>
                    <a:lnR>
                      <a:noFill/>
                    </a:lnR>
                    <a:lnT>
                      <a:noFill/>
                    </a:lnT>
                    <a:lnB>
                      <a:noFill/>
                    </a:lnB>
                    <a:noFill/>
                  </a:tcPr>
                </a:tc>
                <a:tc>
                  <a:txBody>
                    <a:bodyPr/>
                    <a:lstStyle/>
                    <a:p>
                      <a:r>
                        <a:rPr lang="en-US" sz="1400" dirty="0"/>
                        <a:t>Success (ground pad)</a:t>
                      </a:r>
                    </a:p>
                  </a:txBody>
                  <a:tcPr anchor="ctr">
                    <a:lnL>
                      <a:noFill/>
                    </a:lnL>
                    <a:lnR>
                      <a:noFill/>
                    </a:lnR>
                    <a:lnT>
                      <a:noFill/>
                    </a:lnT>
                    <a:lnB>
                      <a:noFill/>
                    </a:lnB>
                    <a:noFill/>
                  </a:tcPr>
                </a:tc>
                <a:extLst>
                  <a:ext uri="{0D108BD9-81ED-4DB2-BD59-A6C34878D82A}">
                    <a16:rowId xmlns:a16="http://schemas.microsoft.com/office/drawing/2014/main" val="1517321360"/>
                  </a:ext>
                </a:extLst>
              </a:tr>
              <a:tr h="0">
                <a:tc>
                  <a:txBody>
                    <a:bodyPr/>
                    <a:lstStyle/>
                    <a:p>
                      <a:r>
                        <a:rPr lang="en-US" sz="1400" dirty="0"/>
                        <a:t>3</a:t>
                      </a:r>
                    </a:p>
                  </a:txBody>
                  <a:tcPr anchor="ctr">
                    <a:lnL>
                      <a:noFill/>
                    </a:lnL>
                    <a:lnR>
                      <a:noFill/>
                    </a:lnR>
                    <a:lnT>
                      <a:noFill/>
                    </a:lnT>
                    <a:lnB>
                      <a:noFill/>
                    </a:lnB>
                    <a:noFill/>
                  </a:tcPr>
                </a:tc>
                <a:tc>
                  <a:txBody>
                    <a:bodyPr/>
                    <a:lstStyle/>
                    <a:p>
                      <a:r>
                        <a:rPr lang="en-US" sz="1400" dirty="0"/>
                        <a:t>Controlled (ocean)</a:t>
                      </a:r>
                    </a:p>
                  </a:txBody>
                  <a:tcPr anchor="ctr">
                    <a:lnL>
                      <a:noFill/>
                    </a:lnL>
                    <a:lnR>
                      <a:noFill/>
                    </a:lnR>
                    <a:lnT>
                      <a:noFill/>
                    </a:lnT>
                    <a:lnB>
                      <a:noFill/>
                    </a:lnB>
                    <a:noFill/>
                  </a:tcPr>
                </a:tc>
                <a:extLst>
                  <a:ext uri="{0D108BD9-81ED-4DB2-BD59-A6C34878D82A}">
                    <a16:rowId xmlns:a16="http://schemas.microsoft.com/office/drawing/2014/main" val="188039547"/>
                  </a:ext>
                </a:extLst>
              </a:tr>
              <a:tr h="0">
                <a:tc>
                  <a:txBody>
                    <a:bodyPr/>
                    <a:lstStyle/>
                    <a:p>
                      <a:r>
                        <a:rPr lang="en-US" sz="1400" dirty="0"/>
                        <a:t>2</a:t>
                      </a:r>
                    </a:p>
                  </a:txBody>
                  <a:tcPr anchor="ctr">
                    <a:lnL>
                      <a:noFill/>
                    </a:lnL>
                    <a:lnR>
                      <a:noFill/>
                    </a:lnR>
                    <a:lnT>
                      <a:noFill/>
                    </a:lnT>
                    <a:lnB>
                      <a:noFill/>
                    </a:lnB>
                    <a:noFill/>
                  </a:tcPr>
                </a:tc>
                <a:tc>
                  <a:txBody>
                    <a:bodyPr/>
                    <a:lstStyle/>
                    <a:p>
                      <a:r>
                        <a:rPr lang="en-US" sz="1400" dirty="0"/>
                        <a:t>Uncontrolled (ocean)</a:t>
                      </a:r>
                    </a:p>
                  </a:txBody>
                  <a:tcPr anchor="ctr">
                    <a:lnL>
                      <a:noFill/>
                    </a:lnL>
                    <a:lnR>
                      <a:noFill/>
                    </a:lnR>
                    <a:lnT>
                      <a:noFill/>
                    </a:lnT>
                    <a:lnB>
                      <a:noFill/>
                    </a:lnB>
                    <a:noFill/>
                  </a:tcPr>
                </a:tc>
                <a:extLst>
                  <a:ext uri="{0D108BD9-81ED-4DB2-BD59-A6C34878D82A}">
                    <a16:rowId xmlns:a16="http://schemas.microsoft.com/office/drawing/2014/main" val="3140859703"/>
                  </a:ext>
                </a:extLst>
              </a:tr>
              <a:tr h="0">
                <a:tc>
                  <a:txBody>
                    <a:bodyPr/>
                    <a:lstStyle/>
                    <a:p>
                      <a:r>
                        <a:rPr lang="en-US" sz="1400" dirty="0"/>
                        <a:t>2</a:t>
                      </a:r>
                    </a:p>
                  </a:txBody>
                  <a:tcPr anchor="ctr">
                    <a:lnL>
                      <a:noFill/>
                    </a:lnL>
                    <a:lnR>
                      <a:noFill/>
                    </a:lnR>
                    <a:lnT>
                      <a:noFill/>
                    </a:lnT>
                    <a:lnB>
                      <a:noFill/>
                    </a:lnB>
                    <a:noFill/>
                  </a:tcPr>
                </a:tc>
                <a:tc>
                  <a:txBody>
                    <a:bodyPr/>
                    <a:lstStyle/>
                    <a:p>
                      <a:r>
                        <a:rPr lang="en-US" sz="1400" dirty="0"/>
                        <a:t>Failure (parachute)</a:t>
                      </a:r>
                    </a:p>
                  </a:txBody>
                  <a:tcPr anchor="ctr">
                    <a:lnL>
                      <a:noFill/>
                    </a:lnL>
                    <a:lnR>
                      <a:noFill/>
                    </a:lnR>
                    <a:lnT>
                      <a:noFill/>
                    </a:lnT>
                    <a:lnB>
                      <a:noFill/>
                    </a:lnB>
                    <a:noFill/>
                  </a:tcPr>
                </a:tc>
                <a:extLst>
                  <a:ext uri="{0D108BD9-81ED-4DB2-BD59-A6C34878D82A}">
                    <a16:rowId xmlns:a16="http://schemas.microsoft.com/office/drawing/2014/main" val="488948037"/>
                  </a:ext>
                </a:extLst>
              </a:tr>
              <a:tr h="0">
                <a:tc>
                  <a:txBody>
                    <a:bodyPr/>
                    <a:lstStyle/>
                    <a:p>
                      <a:r>
                        <a:rPr lang="en-US" sz="1400" dirty="0"/>
                        <a:t>1</a:t>
                      </a:r>
                    </a:p>
                  </a:txBody>
                  <a:tcPr anchor="ctr">
                    <a:lnL>
                      <a:noFill/>
                    </a:lnL>
                    <a:lnR>
                      <a:noFill/>
                    </a:lnR>
                    <a:lnT>
                      <a:noFill/>
                    </a:lnT>
                    <a:lnB>
                      <a:noFill/>
                    </a:lnB>
                    <a:noFill/>
                  </a:tcPr>
                </a:tc>
                <a:tc>
                  <a:txBody>
                    <a:bodyPr/>
                    <a:lstStyle/>
                    <a:p>
                      <a:r>
                        <a:rPr lang="en-US" sz="1400" dirty="0"/>
                        <a:t>Precluded (drone ship)</a:t>
                      </a:r>
                    </a:p>
                  </a:txBody>
                  <a:tcPr anchor="ctr">
                    <a:lnL>
                      <a:noFill/>
                    </a:lnL>
                    <a:lnR>
                      <a:noFill/>
                    </a:lnR>
                    <a:lnT>
                      <a:noFill/>
                    </a:lnT>
                    <a:lnB>
                      <a:noFill/>
                    </a:lnB>
                    <a:noFill/>
                  </a:tcPr>
                </a:tc>
                <a:extLst>
                  <a:ext uri="{0D108BD9-81ED-4DB2-BD59-A6C34878D82A}">
                    <a16:rowId xmlns:a16="http://schemas.microsoft.com/office/drawing/2014/main" val="4282691745"/>
                  </a:ext>
                </a:extLst>
              </a:tr>
            </a:tbl>
          </a:graphicData>
        </a:graphic>
      </p:graphicFrame>
      <p:sp>
        <p:nvSpPr>
          <p:cNvPr id="7" name="TextBox 6">
            <a:extLst>
              <a:ext uri="{FF2B5EF4-FFF2-40B4-BE49-F238E27FC236}">
                <a16:creationId xmlns:a16="http://schemas.microsoft.com/office/drawing/2014/main" id="{010989B4-B648-2756-B796-422A3896E391}"/>
              </a:ext>
            </a:extLst>
          </p:cNvPr>
          <p:cNvSpPr txBox="1"/>
          <p:nvPr/>
        </p:nvSpPr>
        <p:spPr>
          <a:xfrm>
            <a:off x="867833" y="4656666"/>
            <a:ext cx="5461000" cy="1460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7F6DFE5C-CFC9-DAA7-52F7-21214F02DF40}"/>
              </a:ext>
            </a:extLst>
          </p:cNvPr>
          <p:cNvSpPr txBox="1"/>
          <p:nvPr/>
        </p:nvSpPr>
        <p:spPr>
          <a:xfrm>
            <a:off x="762000" y="4624917"/>
            <a:ext cx="4953000" cy="1418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36B8BAC0-A9F8-2A9C-D372-E81F4CDC816F}"/>
              </a:ext>
            </a:extLst>
          </p:cNvPr>
          <p:cNvSpPr txBox="1"/>
          <p:nvPr/>
        </p:nvSpPr>
        <p:spPr>
          <a:xfrm>
            <a:off x="772583" y="4582583"/>
            <a:ext cx="48598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It is seen that between 2010 and 2017 the successful landings are in the minority.  The most common outcome was no attempt at landing.  Ranking in the query was achieved by an order by.  Outcomes were grouped and counted</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6914"/>
            <a:ext cx="9745589" cy="475171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SpaceX Launch Sites in the United States</a:t>
            </a:r>
          </a:p>
        </p:txBody>
      </p:sp>
      <p:pic>
        <p:nvPicPr>
          <p:cNvPr id="4" name="Picture 3" descr="A map of the state of colorado&#10;&#10;AI-generated content may be incorrect.">
            <a:extLst>
              <a:ext uri="{FF2B5EF4-FFF2-40B4-BE49-F238E27FC236}">
                <a16:creationId xmlns:a16="http://schemas.microsoft.com/office/drawing/2014/main" id="{2BB5D151-45D9-C792-E6D1-1FA74639D2BD}"/>
              </a:ext>
            </a:extLst>
          </p:cNvPr>
          <p:cNvPicPr>
            <a:picLocks noChangeAspect="1"/>
          </p:cNvPicPr>
          <p:nvPr/>
        </p:nvPicPr>
        <p:blipFill>
          <a:blip r:embed="rId3"/>
          <a:stretch>
            <a:fillRect/>
          </a:stretch>
        </p:blipFill>
        <p:spPr>
          <a:xfrm>
            <a:off x="748072" y="1133026"/>
            <a:ext cx="10724612" cy="3700552"/>
          </a:xfrm>
          <a:prstGeom prst="rect">
            <a:avLst/>
          </a:prstGeom>
        </p:spPr>
      </p:pic>
      <p:sp>
        <p:nvSpPr>
          <p:cNvPr id="6" name="TextBox 5">
            <a:extLst>
              <a:ext uri="{FF2B5EF4-FFF2-40B4-BE49-F238E27FC236}">
                <a16:creationId xmlns:a16="http://schemas.microsoft.com/office/drawing/2014/main" id="{13EBE4C9-EAA1-6AFA-5615-671D38F5FA98}"/>
              </a:ext>
            </a:extLst>
          </p:cNvPr>
          <p:cNvSpPr txBox="1"/>
          <p:nvPr/>
        </p:nvSpPr>
        <p:spPr>
          <a:xfrm>
            <a:off x="751416" y="5069416"/>
            <a:ext cx="10287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folium map displays the launch sites on a map of the United States.  The location of each launch site is surrounded by a red </a:t>
            </a:r>
            <a:r>
              <a:rPr lang="en-US" dirty="0" err="1">
                <a:ea typeface="Calibri"/>
                <a:cs typeface="Calibri"/>
              </a:rPr>
              <a:t>cirle</a:t>
            </a:r>
            <a:r>
              <a:rPr lang="en-US" dirty="0">
                <a:ea typeface="Calibri"/>
                <a:cs typeface="Calibri"/>
              </a:rPr>
              <a:t> and each site is labelled by a marker with the site name.</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Launces for Each Launch Site (Page 1)</a:t>
            </a:r>
          </a:p>
        </p:txBody>
      </p:sp>
      <p:pic>
        <p:nvPicPr>
          <p:cNvPr id="2" name="Picture 1" descr="A map of the state of texas&#10;&#10;AI-generated content may be incorrect.">
            <a:extLst>
              <a:ext uri="{FF2B5EF4-FFF2-40B4-BE49-F238E27FC236}">
                <a16:creationId xmlns:a16="http://schemas.microsoft.com/office/drawing/2014/main" id="{7230943C-1A07-8B56-D090-FE8897986970}"/>
              </a:ext>
            </a:extLst>
          </p:cNvPr>
          <p:cNvPicPr>
            <a:picLocks noChangeAspect="1"/>
          </p:cNvPicPr>
          <p:nvPr/>
        </p:nvPicPr>
        <p:blipFill>
          <a:blip r:embed="rId3"/>
          <a:stretch>
            <a:fillRect/>
          </a:stretch>
        </p:blipFill>
        <p:spPr>
          <a:xfrm>
            <a:off x="590550" y="1419225"/>
            <a:ext cx="11010900" cy="3825587"/>
          </a:xfrm>
          <a:prstGeom prst="rect">
            <a:avLst/>
          </a:prstGeom>
        </p:spPr>
      </p:pic>
      <p:sp>
        <p:nvSpPr>
          <p:cNvPr id="4" name="TextBox 3">
            <a:extLst>
              <a:ext uri="{FF2B5EF4-FFF2-40B4-BE49-F238E27FC236}">
                <a16:creationId xmlns:a16="http://schemas.microsoft.com/office/drawing/2014/main" id="{4D14D099-33CA-C51B-3ECB-12F5E14DDAEE}"/>
              </a:ext>
            </a:extLst>
          </p:cNvPr>
          <p:cNvSpPr txBox="1"/>
          <p:nvPr/>
        </p:nvSpPr>
        <p:spPr>
          <a:xfrm>
            <a:off x="568036" y="5500254"/>
            <a:ext cx="78416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ea typeface="Calibri"/>
                <a:cs typeface="Calibri"/>
              </a:rPr>
              <a:t>See analysis on next page.</a:t>
            </a:r>
            <a:endParaRPr lang="en-US" sz="2400" i="1" dirty="0"/>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47A1DA3-63F5-A60C-7792-3354B578F0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08F49F-B04A-2794-9800-AD6AD7ABB551}"/>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02712E57-7CF1-0610-E834-2486805C5229}"/>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9B2BA126-5185-8293-D616-A42038159D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Launces for Each Launch Site (Page 2)</a:t>
            </a:r>
          </a:p>
        </p:txBody>
      </p:sp>
      <p:sp>
        <p:nvSpPr>
          <p:cNvPr id="4" name="TextBox 3">
            <a:extLst>
              <a:ext uri="{FF2B5EF4-FFF2-40B4-BE49-F238E27FC236}">
                <a16:creationId xmlns:a16="http://schemas.microsoft.com/office/drawing/2014/main" id="{42B36C9B-B8C7-BB22-CB86-1E790CE5BE8D}"/>
              </a:ext>
            </a:extLst>
          </p:cNvPr>
          <p:cNvSpPr txBox="1"/>
          <p:nvPr/>
        </p:nvSpPr>
        <p:spPr>
          <a:xfrm>
            <a:off x="764681" y="5242157"/>
            <a:ext cx="9746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ea typeface="Calibri"/>
                <a:cs typeface="Calibri"/>
              </a:rPr>
              <a:t>A marker cluster was used for each launch site.  The location of each launch can be seen by drilling in with the success or failure indicated by the color of the marker, red or green.</a:t>
            </a:r>
            <a:endParaRPr lang="en-US" sz="2400" i="1" dirty="0"/>
          </a:p>
        </p:txBody>
      </p:sp>
      <p:pic>
        <p:nvPicPr>
          <p:cNvPr id="6" name="Picture 5" descr="A map with a location on it&#10;&#10;AI-generated content may be incorrect.">
            <a:extLst>
              <a:ext uri="{FF2B5EF4-FFF2-40B4-BE49-F238E27FC236}">
                <a16:creationId xmlns:a16="http://schemas.microsoft.com/office/drawing/2014/main" id="{3C226E5A-2B64-1A5A-8597-5A07D1507304}"/>
              </a:ext>
            </a:extLst>
          </p:cNvPr>
          <p:cNvPicPr>
            <a:picLocks noChangeAspect="1"/>
          </p:cNvPicPr>
          <p:nvPr/>
        </p:nvPicPr>
        <p:blipFill>
          <a:blip r:embed="rId3"/>
          <a:stretch>
            <a:fillRect/>
          </a:stretch>
        </p:blipFill>
        <p:spPr>
          <a:xfrm>
            <a:off x="765689" y="1399254"/>
            <a:ext cx="9738850" cy="3850558"/>
          </a:xfrm>
          <a:prstGeom prst="rect">
            <a:avLst/>
          </a:prstGeom>
        </p:spPr>
      </p:pic>
    </p:spTree>
    <p:extLst>
      <p:ext uri="{BB962C8B-B14F-4D97-AF65-F5344CB8AC3E}">
        <p14:creationId xmlns:p14="http://schemas.microsoft.com/office/powerpoint/2010/main" val="16704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1977"/>
            <a:ext cx="10328471" cy="468936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60196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CCAFS SLC-40 and Proximities (Coast)</a:t>
            </a:r>
          </a:p>
        </p:txBody>
      </p:sp>
      <p:pic>
        <p:nvPicPr>
          <p:cNvPr id="4" name="Picture 3" descr="A map with a blue line&#10;&#10;AI-generated content may be incorrect.">
            <a:extLst>
              <a:ext uri="{FF2B5EF4-FFF2-40B4-BE49-F238E27FC236}">
                <a16:creationId xmlns:a16="http://schemas.microsoft.com/office/drawing/2014/main" id="{EB7C0E34-57AD-2D7C-4218-E2CAC2A96BC9}"/>
              </a:ext>
            </a:extLst>
          </p:cNvPr>
          <p:cNvPicPr>
            <a:picLocks noChangeAspect="1"/>
          </p:cNvPicPr>
          <p:nvPr/>
        </p:nvPicPr>
        <p:blipFill>
          <a:blip r:embed="rId3"/>
          <a:stretch>
            <a:fillRect/>
          </a:stretch>
        </p:blipFill>
        <p:spPr>
          <a:xfrm>
            <a:off x="966258" y="1417638"/>
            <a:ext cx="9772650" cy="3324225"/>
          </a:xfrm>
          <a:prstGeom prst="rect">
            <a:avLst/>
          </a:prstGeom>
        </p:spPr>
      </p:pic>
      <p:sp>
        <p:nvSpPr>
          <p:cNvPr id="6" name="TextBox 5">
            <a:extLst>
              <a:ext uri="{FF2B5EF4-FFF2-40B4-BE49-F238E27FC236}">
                <a16:creationId xmlns:a16="http://schemas.microsoft.com/office/drawing/2014/main" id="{CE943DBC-DA62-BF52-0365-084E507AFDAE}"/>
              </a:ext>
            </a:extLst>
          </p:cNvPr>
          <p:cNvSpPr txBox="1"/>
          <p:nvPr/>
        </p:nvSpPr>
        <p:spPr>
          <a:xfrm>
            <a:off x="920750" y="4974167"/>
            <a:ext cx="98954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map was updated to show the distance between a launch site and nearby proximities such as highways, railways and coast.  The distance between CCAFS SLC-40 launch site and the coast was calculated using measurements taken from the map with </a:t>
            </a:r>
            <a:r>
              <a:rPr lang="en-US" dirty="0" err="1">
                <a:ea typeface="Calibri"/>
                <a:cs typeface="Calibri"/>
              </a:rPr>
              <a:t>MousePosition</a:t>
            </a:r>
            <a:r>
              <a:rPr lang="en-US" dirty="0">
                <a:ea typeface="Calibri"/>
                <a:cs typeface="Calibri"/>
              </a:rPr>
              <a:t> and a distance function.  The proximities were labelled with the calculated distance and a line was drawn between the proximity and launch site.</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216355" y="5252990"/>
            <a:ext cx="11739033" cy="1216554"/>
          </a:xfrm>
        </p:spPr>
        <p:txBody>
          <a:bodyPr vert="horz" lIns="91440" tIns="45720" rIns="91440" bIns="45720" rtlCol="0" anchor="t"/>
          <a:lstStyle/>
          <a:p>
            <a:pPr algn="l"/>
            <a:r>
              <a:rPr lang="en-US" dirty="0">
                <a:solidFill>
                  <a:srgbClr val="121619"/>
                </a:solidFill>
                <a:latin typeface="Abadi"/>
              </a:rPr>
              <a:t>The pie chart on the dashboard shows successful launches by site for all four sites by percentage.  It is seen that the most successful launches occurred at KSC LC-39A site.  Of note is the dropdown.  It allows selection of either all sites (shown) or a single site.  When a single site is selected, the counts of successes and failures are shown. </a:t>
            </a:r>
            <a:endParaRPr lang="en-US" dirty="0">
              <a:solidFill>
                <a:srgbClr val="121619"/>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By Site Across All Sites.</a:t>
            </a:r>
          </a:p>
        </p:txBody>
      </p:sp>
      <p:pic>
        <p:nvPicPr>
          <p:cNvPr id="2" name="Picture 1" descr="A pie chart with numbers and a few percentages&#10;&#10;AI-generated content may be incorrect.">
            <a:extLst>
              <a:ext uri="{FF2B5EF4-FFF2-40B4-BE49-F238E27FC236}">
                <a16:creationId xmlns:a16="http://schemas.microsoft.com/office/drawing/2014/main" id="{EB27E983-D570-EF6E-4FE1-5C9AB8DAB01A}"/>
              </a:ext>
            </a:extLst>
          </p:cNvPr>
          <p:cNvPicPr>
            <a:picLocks noChangeAspect="1"/>
          </p:cNvPicPr>
          <p:nvPr/>
        </p:nvPicPr>
        <p:blipFill>
          <a:blip r:embed="rId3"/>
          <a:stretch>
            <a:fillRect/>
          </a:stretch>
        </p:blipFill>
        <p:spPr>
          <a:xfrm>
            <a:off x="219075" y="1286403"/>
            <a:ext cx="11753850" cy="38195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Has the Highest Launch Success Ratio</a:t>
            </a:r>
          </a:p>
        </p:txBody>
      </p:sp>
      <p:pic>
        <p:nvPicPr>
          <p:cNvPr id="2" name="Picture 1" descr="A pie chart with numbers and a red circle&#10;&#10;AI-generated content may be incorrect.">
            <a:extLst>
              <a:ext uri="{FF2B5EF4-FFF2-40B4-BE49-F238E27FC236}">
                <a16:creationId xmlns:a16="http://schemas.microsoft.com/office/drawing/2014/main" id="{811ABC5F-A042-91F1-3CF7-5F52E9D75445}"/>
              </a:ext>
            </a:extLst>
          </p:cNvPr>
          <p:cNvPicPr>
            <a:picLocks noChangeAspect="1"/>
          </p:cNvPicPr>
          <p:nvPr/>
        </p:nvPicPr>
        <p:blipFill>
          <a:blip r:embed="rId3"/>
          <a:stretch>
            <a:fillRect/>
          </a:stretch>
        </p:blipFill>
        <p:spPr>
          <a:xfrm>
            <a:off x="769938" y="1377950"/>
            <a:ext cx="10609792" cy="3572934"/>
          </a:xfrm>
          <a:prstGeom prst="rect">
            <a:avLst/>
          </a:prstGeom>
        </p:spPr>
      </p:pic>
      <p:sp>
        <p:nvSpPr>
          <p:cNvPr id="4" name="TextBox 3">
            <a:extLst>
              <a:ext uri="{FF2B5EF4-FFF2-40B4-BE49-F238E27FC236}">
                <a16:creationId xmlns:a16="http://schemas.microsoft.com/office/drawing/2014/main" id="{3C00FBC3-6CB0-C18A-6B00-1D78C7245017}"/>
              </a:ext>
            </a:extLst>
          </p:cNvPr>
          <p:cNvSpPr txBox="1"/>
          <p:nvPr/>
        </p:nvSpPr>
        <p:spPr>
          <a:xfrm>
            <a:off x="783166" y="5164667"/>
            <a:ext cx="105727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CCAFS SLC-40 site was found to have the highest success ratio with 42.9% successful launches.  The pie chart shows success or failure by the colors shown in the legend.  Percentages of percent and failures are shown in the pie chart.  The dash board can show this breakdown for any of the four launch sites by selecting it in the dropdown.</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Scatter Plot for All Sites</a:t>
            </a:r>
          </a:p>
        </p:txBody>
      </p:sp>
      <p:pic>
        <p:nvPicPr>
          <p:cNvPr id="2" name="Picture 1" descr="A graph with red and blue dots&#10;&#10;AI-generated content may be incorrect.">
            <a:extLst>
              <a:ext uri="{FF2B5EF4-FFF2-40B4-BE49-F238E27FC236}">
                <a16:creationId xmlns:a16="http://schemas.microsoft.com/office/drawing/2014/main" id="{4547B5ED-1132-D2EC-5D85-E91D815734A2}"/>
              </a:ext>
            </a:extLst>
          </p:cNvPr>
          <p:cNvPicPr>
            <a:picLocks noChangeAspect="1"/>
          </p:cNvPicPr>
          <p:nvPr/>
        </p:nvPicPr>
        <p:blipFill>
          <a:blip r:embed="rId3"/>
          <a:stretch>
            <a:fillRect/>
          </a:stretch>
        </p:blipFill>
        <p:spPr>
          <a:xfrm>
            <a:off x="767821" y="1309688"/>
            <a:ext cx="10592859" cy="3952875"/>
          </a:xfrm>
          <a:prstGeom prst="rect">
            <a:avLst/>
          </a:prstGeom>
        </p:spPr>
      </p:pic>
      <p:sp>
        <p:nvSpPr>
          <p:cNvPr id="4" name="TextBox 3">
            <a:extLst>
              <a:ext uri="{FF2B5EF4-FFF2-40B4-BE49-F238E27FC236}">
                <a16:creationId xmlns:a16="http://schemas.microsoft.com/office/drawing/2014/main" id="{5C4335E5-675B-3EE1-F851-40B30D8A23B6}"/>
              </a:ext>
            </a:extLst>
          </p:cNvPr>
          <p:cNvSpPr txBox="1"/>
          <p:nvPr/>
        </p:nvSpPr>
        <p:spPr>
          <a:xfrm>
            <a:off x="772583" y="5418666"/>
            <a:ext cx="102658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scatter plot shows the FT booster version has the best success across payloads from 2000 kg to 5500 kg. The v1.1 and B5 boosters have poor success and the B4 booster has mixed success across this payload range.</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3DABEFD-74AA-5C1F-E4EB-98819B52D0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0E3ADF-1220-8B80-225D-9D31C0255EA8}"/>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1638D974-52FC-14F1-4527-B69A42A7F3AC}"/>
              </a:ext>
            </a:extLst>
          </p:cNvPr>
          <p:cNvSpPr txBox="1">
            <a:spLocks/>
          </p:cNvSpPr>
          <p:nvPr/>
        </p:nvSpPr>
        <p:spPr>
          <a:xfrm>
            <a:off x="765174" y="1496769"/>
            <a:ext cx="10385109" cy="4539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Methods and Results, Page 2</a:t>
            </a:r>
          </a:p>
          <a:p>
            <a:pPr marL="0" indent="0">
              <a:buNone/>
            </a:pPr>
            <a:r>
              <a:rPr lang="en-US" sz="2400" dirty="0">
                <a:solidFill>
                  <a:schemeClr val="accent3">
                    <a:lumMod val="25000"/>
                  </a:schemeClr>
                </a:solidFill>
                <a:latin typeface="IBM Plex Mono Text"/>
              </a:rPr>
              <a:t>SQL Analysis was performed on the data set with some interesting results.</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Total payloads brought to space by SpaceX during the period were 45596 kg.</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The average payload for the F9 V1.1 booster was 2535 kg.</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Successful drone ship landings were seen with 4 different F9 booster versions.</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A total of 98 missions were con2010-06-04 and 2017-03-20ducted over the period.</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It is seen that between 2010 and 2017 the successful landings are in the minority. The most common outcome was no attempt at landing.</a:t>
            </a:r>
            <a:endParaRPr lang="en-US">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4DD960CD-63D9-C951-7482-37F142FB1F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3087149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blue rectangular bars&#10;&#10;AI-generated content may be incorrect.">
            <a:extLst>
              <a:ext uri="{FF2B5EF4-FFF2-40B4-BE49-F238E27FC236}">
                <a16:creationId xmlns:a16="http://schemas.microsoft.com/office/drawing/2014/main" id="{DA6B4E7F-3D15-2FDF-46BB-6A9D17437D5A}"/>
              </a:ext>
            </a:extLst>
          </p:cNvPr>
          <p:cNvPicPr>
            <a:picLocks noChangeAspect="1"/>
          </p:cNvPicPr>
          <p:nvPr/>
        </p:nvPicPr>
        <p:blipFill>
          <a:blip r:embed="rId3"/>
          <a:stretch>
            <a:fillRect/>
          </a:stretch>
        </p:blipFill>
        <p:spPr>
          <a:xfrm>
            <a:off x="736420" y="1474609"/>
            <a:ext cx="5400675" cy="4352925"/>
          </a:xfrm>
          <a:prstGeom prst="rect">
            <a:avLst/>
          </a:prstGeom>
        </p:spPr>
      </p:pic>
      <p:sp>
        <p:nvSpPr>
          <p:cNvPr id="3" name="TextBox 2">
            <a:extLst>
              <a:ext uri="{FF2B5EF4-FFF2-40B4-BE49-F238E27FC236}">
                <a16:creationId xmlns:a16="http://schemas.microsoft.com/office/drawing/2014/main" id="{82512C2E-A369-F3C1-8774-223F0A80BDBF}"/>
              </a:ext>
            </a:extLst>
          </p:cNvPr>
          <p:cNvSpPr txBox="1"/>
          <p:nvPr/>
        </p:nvSpPr>
        <p:spPr>
          <a:xfrm>
            <a:off x="6293449" y="2191009"/>
            <a:ext cx="489154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Four models were developed and tested against the SpaceX launch data.  For each model a Grid Search was performed to tune its </a:t>
            </a:r>
            <a:r>
              <a:rPr lang="en-US" dirty="0" err="1">
                <a:ea typeface="Calibri"/>
                <a:cs typeface="Calibri"/>
              </a:rPr>
              <a:t>hyperparamaters</a:t>
            </a:r>
            <a:r>
              <a:rPr lang="en-US" dirty="0">
                <a:ea typeface="Calibri"/>
                <a:cs typeface="Calibri"/>
              </a:rPr>
              <a:t>.  After training and finding the optimal hyperparameters for each, the accuracy of each model was measured using the test data set.  Each model produced an accuracy of 0.833.  This was most likely due to the small data set used for modeling and evaluation.  </a:t>
            </a:r>
          </a:p>
        </p:txBody>
      </p:sp>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53261" y="1686983"/>
            <a:ext cx="4831876"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with accuracy, the confusion matrix for each model was found to be identical.  The models predicted landed missions perfectly with 12 true positives and no false positives.  Performances on unsuccessful missions was poor with 3 true negatives and 3 false negatives.  As with accuracy this was probably due to too small a data set for training and testing.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AI-generated content may be incorrect.">
            <a:extLst>
              <a:ext uri="{FF2B5EF4-FFF2-40B4-BE49-F238E27FC236}">
                <a16:creationId xmlns:a16="http://schemas.microsoft.com/office/drawing/2014/main" id="{1908F8B3-0F72-6A76-FF86-407E589C51BE}"/>
              </a:ext>
            </a:extLst>
          </p:cNvPr>
          <p:cNvPicPr>
            <a:picLocks noChangeAspect="1"/>
          </p:cNvPicPr>
          <p:nvPr/>
        </p:nvPicPr>
        <p:blipFill>
          <a:blip r:embed="rId3"/>
          <a:stretch>
            <a:fillRect/>
          </a:stretch>
        </p:blipFill>
        <p:spPr>
          <a:xfrm>
            <a:off x="767292" y="1691217"/>
            <a:ext cx="5048250" cy="43434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1766"/>
            <a:ext cx="10514658"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ea typeface="+mn-lt"/>
                <a:cs typeface="+mn-lt"/>
              </a:rPr>
              <a:t>SpaceX advertises its successful Falcon 9 launches are 62 million dollars while its competitors cost upward of 165 million dollars for the same service. SpaceX is able to offer these savings because it successfully can land and reuse the first stage of the Falcon 9 booster rocket from many of its launches.  Data collection, wrangling, exploratory data analysis, geographic visualization, interactive dashboards and predictive analysis was performed and determined the following.</a:t>
            </a:r>
          </a:p>
          <a:p>
            <a:pPr>
              <a:lnSpc>
                <a:spcPct val="100000"/>
              </a:lnSpc>
              <a:spcBef>
                <a:spcPts val="1400"/>
              </a:spcBef>
            </a:pPr>
            <a:r>
              <a:rPr lang="en-US" sz="2200" dirty="0">
                <a:solidFill>
                  <a:schemeClr val="accent3">
                    <a:lumMod val="25000"/>
                  </a:schemeClr>
                </a:solidFill>
                <a:ea typeface="+mn-lt"/>
                <a:cs typeface="+mn-lt"/>
              </a:rPr>
              <a:t>Payload vs Launch Site visualization showed that higher success rates were associated with heavier payloads.  Additionally, the Vanderburg Space Force Base only had launches with payload under 10000 kg.</a:t>
            </a:r>
          </a:p>
          <a:p>
            <a:pPr>
              <a:lnSpc>
                <a:spcPct val="100000"/>
              </a:lnSpc>
              <a:spcBef>
                <a:spcPts val="1400"/>
              </a:spcBef>
            </a:pPr>
            <a:r>
              <a:rPr lang="en-US" sz="2200" dirty="0">
                <a:solidFill>
                  <a:schemeClr val="accent3">
                    <a:lumMod val="25000"/>
                  </a:schemeClr>
                </a:solidFill>
                <a:ea typeface="+mn-lt"/>
                <a:cs typeface="+mn-lt"/>
              </a:rPr>
              <a:t>Certain orbit types were found to be correlated with successful missions.  ES-L1, GEO, HEO and SSO has 100% success rates.</a:t>
            </a:r>
          </a:p>
          <a:p>
            <a:pPr>
              <a:lnSpc>
                <a:spcPct val="100000"/>
              </a:lnSpc>
              <a:spcBef>
                <a:spcPts val="1400"/>
              </a:spcBef>
            </a:pPr>
            <a:r>
              <a:rPr lang="en-US" sz="2200" dirty="0">
                <a:solidFill>
                  <a:schemeClr val="accent3">
                    <a:lumMod val="25000"/>
                  </a:schemeClr>
                </a:solidFill>
                <a:ea typeface="+mn-lt"/>
                <a:cs typeface="+mn-lt"/>
              </a:rPr>
              <a:t>Flight number with success/failure status was plotted against orbit type.  It was seen </a:t>
            </a:r>
            <a:r>
              <a:rPr lang="en-US" sz="2200" dirty="0" err="1">
                <a:solidFill>
                  <a:schemeClr val="accent3">
                    <a:lumMod val="25000"/>
                  </a:schemeClr>
                </a:solidFill>
                <a:ea typeface="+mn-lt"/>
                <a:cs typeface="+mn-lt"/>
              </a:rPr>
              <a:t>seen</a:t>
            </a:r>
            <a:r>
              <a:rPr lang="en-US" sz="2200" dirty="0">
                <a:solidFill>
                  <a:schemeClr val="accent3">
                    <a:lumMod val="25000"/>
                  </a:schemeClr>
                </a:solidFill>
                <a:ea typeface="+mn-lt"/>
                <a:cs typeface="+mn-lt"/>
              </a:rPr>
              <a:t> that for VLEO the rate of success seems dependent on flight number. The relationship between success and flight number for other orbit types such as GTO and VLEO is less clear. </a:t>
            </a:r>
            <a:endParaRPr lang="en-US" sz="2200">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41EF4A5-6625-2654-771A-0882942F0E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F7101B-0EDA-C2DF-394B-93C878264F3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06C0E08-D07D-6972-F1F9-9163E87B32E6}"/>
              </a:ext>
            </a:extLst>
          </p:cNvPr>
          <p:cNvSpPr>
            <a:spLocks noGrp="1"/>
          </p:cNvSpPr>
          <p:nvPr>
            <p:ph sz="half" idx="4294967295"/>
          </p:nvPr>
        </p:nvSpPr>
        <p:spPr>
          <a:xfrm>
            <a:off x="770011" y="1461766"/>
            <a:ext cx="10514658" cy="457256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ea typeface="+mn-lt"/>
                <a:cs typeface="+mn-lt"/>
              </a:rPr>
              <a:t>Success as a function of Payload vs Orbit type was visualized.  Successful landing for heavy payloads are more likely for Polar, LEO and ISS. For GTO, a correlation between payload and success cannot be seem as the data is mixed.</a:t>
            </a:r>
          </a:p>
          <a:p>
            <a:pPr>
              <a:lnSpc>
                <a:spcPct val="100000"/>
              </a:lnSpc>
              <a:spcBef>
                <a:spcPts val="1400"/>
              </a:spcBef>
            </a:pPr>
            <a:r>
              <a:rPr lang="en-US" sz="2200" dirty="0">
                <a:solidFill>
                  <a:schemeClr val="accent3">
                    <a:lumMod val="25000"/>
                  </a:schemeClr>
                </a:solidFill>
                <a:ea typeface="+mn-lt"/>
                <a:cs typeface="+mn-lt"/>
              </a:rPr>
              <a:t>The success rate was seen to generally increase with year.  Rates kept rising from 2013 to 2017. Slight dips are seen in 2018 and 2020, but the overall increasing rate is clear. </a:t>
            </a:r>
            <a:endParaRPr lang="en-US">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Total payloads brought to space by SpaceX during the period were 45596 kg.</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average payload for the F9 V1.1 booster was 2535 kg.</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Successful drone ship landings were seen with 4 different F9 booster versions.</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A total of 98 missions were con2010-06-04 and 2017-03-20ducted over the period.</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It is seen that between 2010 and 2017 the successful landings are in the minority. The most common outcome was no attempt at landing.</a:t>
            </a:r>
            <a:endParaRPr lang="en-US">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895EE7D4-C712-FCB5-D2F1-576BDFF82F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527194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2339846-79F1-0255-6E64-A530180578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D887B5-FC1C-56B1-C705-C08C9EF542FF}"/>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B3E6CE24-B936-4CAA-EA44-DE417854FB55}"/>
              </a:ext>
            </a:extLst>
          </p:cNvPr>
          <p:cNvSpPr>
            <a:spLocks noGrp="1"/>
          </p:cNvSpPr>
          <p:nvPr>
            <p:ph sz="half" idx="4294967295"/>
          </p:nvPr>
        </p:nvSpPr>
        <p:spPr>
          <a:xfrm>
            <a:off x="770011" y="1461766"/>
            <a:ext cx="10514658" cy="4572563"/>
          </a:xfrm>
          <a:prstGeom prst="rect">
            <a:avLst/>
          </a:prstGeom>
        </p:spPr>
        <p:txBody>
          <a:bodyPr lIns="91440" tIns="45720" rIns="91440" bIns="45720" anchor="t">
            <a:normAutofit lnSpcReduction="10000"/>
          </a:bodyPr>
          <a:lstStyle/>
          <a:p>
            <a:r>
              <a:rPr lang="en-US" sz="2200" dirty="0">
                <a:solidFill>
                  <a:schemeClr val="accent3">
                    <a:lumMod val="25000"/>
                  </a:schemeClr>
                </a:solidFill>
                <a:ea typeface="+mn-lt"/>
                <a:cs typeface="+mn-lt"/>
              </a:rPr>
              <a:t>The location of the launch sites and launch outcomes were plotted on a map of the United States to foster better understanding.</a:t>
            </a:r>
            <a:endParaRPr lang="en-US">
              <a:ea typeface="Calibri" panose="020F0502020204030204"/>
              <a:cs typeface="Calibri" panose="020F0502020204030204"/>
            </a:endParaRPr>
          </a:p>
          <a:p>
            <a:r>
              <a:rPr lang="en-US" sz="2200" dirty="0">
                <a:solidFill>
                  <a:schemeClr val="accent3">
                    <a:lumMod val="25000"/>
                  </a:schemeClr>
                </a:solidFill>
                <a:ea typeface="+mn-lt"/>
                <a:cs typeface="+mn-lt"/>
              </a:rPr>
              <a:t>Proximity analysis was conducted.  It was found that the launch sites were close to highways, railways and the coast.</a:t>
            </a:r>
            <a:endParaRPr lang="en-US" dirty="0">
              <a:solidFill>
                <a:schemeClr val="accent3">
                  <a:lumMod val="25000"/>
                </a:schemeClr>
              </a:solidFill>
            </a:endParaRPr>
          </a:p>
          <a:p>
            <a:r>
              <a:rPr lang="en-US" sz="2200" dirty="0">
                <a:solidFill>
                  <a:schemeClr val="accent3">
                    <a:lumMod val="25000"/>
                  </a:schemeClr>
                </a:solidFill>
                <a:ea typeface="+mn-lt"/>
                <a:cs typeface="+mn-lt"/>
              </a:rPr>
              <a:t>Close railways and highways support transport of needed resources.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mn-lt"/>
                <a:cs typeface="+mn-lt"/>
              </a:rPr>
              <a:t>Close oceans are needed to support ocean landings as are sometimes conducted.</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It was seen that the most successful launches occurred at KSC LC-39A site.</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The CCAFS SLC-40 site was found to have the highest success ratio with 42.9% successful launches.</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Analysis of payload vs success for various booster models showed the FT booster version has the best success across payloads from 2000 kg to 5500 kg. The v1.1 and B5 boosters have poor success and the B4 booster has mixed success across this payload range. </a:t>
            </a:r>
            <a:endParaRPr lang="en-US">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0612C7E3-1ADB-8AAB-56E1-888C17F1C1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58021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08463DC-FECA-2C28-EE3E-814F16BFEA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C841A-302B-9CC3-CE1E-E410AD922890}"/>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65FA138A-C75D-A71E-BB24-E539FB91664F}"/>
              </a:ext>
            </a:extLst>
          </p:cNvPr>
          <p:cNvSpPr>
            <a:spLocks noGrp="1"/>
          </p:cNvSpPr>
          <p:nvPr>
            <p:ph sz="half" idx="4294967295"/>
          </p:nvPr>
        </p:nvSpPr>
        <p:spPr>
          <a:xfrm>
            <a:off x="770011" y="1461766"/>
            <a:ext cx="10514658" cy="4351338"/>
          </a:xfrm>
          <a:prstGeom prst="rect">
            <a:avLst/>
          </a:prstGeom>
        </p:spPr>
        <p:txBody>
          <a:bodyPr lIns="91440" tIns="45720" rIns="91440" bIns="45720" anchor="t">
            <a:normAutofit/>
          </a:bodyPr>
          <a:lstStyle/>
          <a:p>
            <a:r>
              <a:rPr lang="en-US" sz="2200">
                <a:solidFill>
                  <a:schemeClr val="accent3">
                    <a:lumMod val="25000"/>
                  </a:schemeClr>
                </a:solidFill>
                <a:ea typeface="+mn-lt"/>
                <a:cs typeface="+mn-lt"/>
              </a:rPr>
              <a:t>Four models, Logistic Regression, SMV, Binary Tree and KNN were developed.</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A grid </a:t>
            </a:r>
            <a:r>
              <a:rPr lang="en-US" sz="2200">
                <a:solidFill>
                  <a:schemeClr val="accent3">
                    <a:lumMod val="25000"/>
                  </a:schemeClr>
                </a:solidFill>
                <a:ea typeface="+mn-lt"/>
                <a:cs typeface="+mn-lt"/>
              </a:rPr>
              <a:t>search method was used to find optimal hyperparameters for each.</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The accuracies of each of the models were found to be equivalent and equal to 0.833.</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The confusion matrix of each model was graphed. As with accuracy, the confusion matrix for each model was found to be identical. The models predicted landed missions perfectly with 12 true positives and no false positives. Performances on unsuccessful missions was poor with 3 true negatives and 3 false negatives.</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The equal performance of all the models was probably due to the small size of the data set.</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F7F40B49-F073-7042-161A-286D932E4F3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97966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All data, python and artifacts are located in GitHub at </a:t>
            </a:r>
            <a:r>
              <a:rPr lang="en-US" sz="22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jrkopp/data-science-capstone</a:t>
            </a:r>
            <a:r>
              <a:rPr lang="en-US" sz="2200" dirty="0">
                <a:solidFill>
                  <a:schemeClr val="accent3">
                    <a:lumMod val="25000"/>
                  </a:schemeClr>
                </a:solidFill>
                <a:ea typeface="+mn-lt"/>
                <a:cs typeface="+mn-lt"/>
              </a:rPr>
              <a:t> and are available for reference.</a:t>
            </a:r>
            <a:endParaRPr lang="en-US" sz="2200" dirty="0">
              <a:solidFill>
                <a:schemeClr val="accent3">
                  <a:lumMod val="25000"/>
                </a:schemeClr>
              </a:solidFill>
              <a:latin typeface="Calibri"/>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5E0DC2B-AF02-7807-D33E-ECB401463D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638561-E2A8-6C41-377A-37E8522C44E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0" name="Content Placeholder 2">
            <a:extLst>
              <a:ext uri="{FF2B5EF4-FFF2-40B4-BE49-F238E27FC236}">
                <a16:creationId xmlns:a16="http://schemas.microsoft.com/office/drawing/2014/main" id="{DE9C934C-F5DF-6ECC-DEDB-62A545B6FF3A}"/>
              </a:ext>
            </a:extLst>
          </p:cNvPr>
          <p:cNvSpPr txBox="1">
            <a:spLocks/>
          </p:cNvSpPr>
          <p:nvPr/>
        </p:nvSpPr>
        <p:spPr>
          <a:xfrm>
            <a:off x="765174" y="1496769"/>
            <a:ext cx="10385109" cy="4539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Methods and Results, Page 3</a:t>
            </a:r>
          </a:p>
          <a:p>
            <a:pPr marL="0" indent="0">
              <a:buNone/>
            </a:pPr>
            <a:r>
              <a:rPr lang="en-US" sz="2400" dirty="0">
                <a:solidFill>
                  <a:schemeClr val="accent3">
                    <a:lumMod val="25000"/>
                  </a:schemeClr>
                </a:solidFill>
                <a:latin typeface="IBM Plex Mono Text"/>
              </a:rPr>
              <a:t>Launch site locations and proximities to nearby highways, railways and coasts were studied and visualized using Folium.</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The location of the launch sites and launch outcomes were plotted on a map of the United States to foster better understanding.</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Proximity analysis was conducted. It was found that the launch sites were close to highways, railways and the coast.</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Close railways and highways support transport of needed resources.</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Close oceans are needed to support ocean landings as are sometimes conducted.</a:t>
            </a:r>
            <a:endParaRPr lang="en-US">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18D93BB8-7F72-591E-B797-01611914B6E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95070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8721F11-D910-07F4-EABC-8B525D5584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28BAB-8BF3-7C6B-7F57-FDEF476F3CF0}"/>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10" name="Content Placeholder 2">
            <a:extLst>
              <a:ext uri="{FF2B5EF4-FFF2-40B4-BE49-F238E27FC236}">
                <a16:creationId xmlns:a16="http://schemas.microsoft.com/office/drawing/2014/main" id="{0D6EFB61-74E3-BCEC-EBB3-3ECCD736DCD1}"/>
              </a:ext>
            </a:extLst>
          </p:cNvPr>
          <p:cNvSpPr txBox="1">
            <a:spLocks/>
          </p:cNvSpPr>
          <p:nvPr/>
        </p:nvSpPr>
        <p:spPr>
          <a:xfrm>
            <a:off x="765174" y="1496769"/>
            <a:ext cx="10385109" cy="4539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Methods and Results, Page 4</a:t>
            </a:r>
          </a:p>
          <a:p>
            <a:pPr marL="0" indent="0">
              <a:buNone/>
            </a:pPr>
            <a:r>
              <a:rPr lang="en-US" sz="2400" dirty="0">
                <a:solidFill>
                  <a:schemeClr val="accent3">
                    <a:lumMod val="25000"/>
                  </a:schemeClr>
                </a:solidFill>
                <a:latin typeface="IBM Plex Mono Text"/>
              </a:rPr>
              <a:t>Interactive dashboards of launch outcomes and payload vs outcome were built using </a:t>
            </a:r>
            <a:r>
              <a:rPr lang="en-US" sz="2400" dirty="0" err="1">
                <a:solidFill>
                  <a:schemeClr val="accent3">
                    <a:lumMod val="25000"/>
                  </a:schemeClr>
                </a:solidFill>
                <a:latin typeface="IBM Plex Mono Text"/>
              </a:rPr>
              <a:t>Plotly</a:t>
            </a:r>
            <a:r>
              <a:rPr lang="en-US" sz="2400" dirty="0">
                <a:solidFill>
                  <a:schemeClr val="accent3">
                    <a:lumMod val="25000"/>
                  </a:schemeClr>
                </a:solidFill>
                <a:latin typeface="IBM Plex Mono Text"/>
              </a:rPr>
              <a:t> and Dash.</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It was seen that the most successful launches occurred at KSC LC-39A site.</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The CCAFS SLC-40 site was found to have the highest success ratio with 42.9% successful launches.</a:t>
            </a:r>
            <a:endParaRPr lang="en-US" dirty="0">
              <a:solidFill>
                <a:schemeClr val="accent3">
                  <a:lumMod val="25000"/>
                </a:schemeClr>
              </a:solidFill>
              <a:latin typeface="IBM Plex Mono Text"/>
            </a:endParaRPr>
          </a:p>
          <a:p>
            <a:pPr marL="342900" indent="-342900"/>
            <a:r>
              <a:rPr lang="en-US" sz="2400" dirty="0">
                <a:solidFill>
                  <a:schemeClr val="accent3">
                    <a:lumMod val="25000"/>
                  </a:schemeClr>
                </a:solidFill>
                <a:latin typeface="IBM Plex Mono Text"/>
              </a:rPr>
              <a:t>Analysis of payload vs success for various booster models showed the FT booster version has the best success across payloads from 2000 kg to 5500 kg. The v1.1 and B5 boosters have poor success and the B4 booster has mixed success across this payload range. </a:t>
            </a:r>
            <a:endParaRPr lang="en-US">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9140E6F5-8672-1EC9-8F50-FBD5532623E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343912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9580E83-4D5B-C5F3-3DCB-61C36432413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E98EE-1F9D-B9F5-2E01-794A1923B459}"/>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8</a:t>
            </a:fld>
            <a:endParaRPr lang="en-US" dirty="0"/>
          </a:p>
        </p:txBody>
      </p:sp>
      <p:sp>
        <p:nvSpPr>
          <p:cNvPr id="10" name="Content Placeholder 2">
            <a:extLst>
              <a:ext uri="{FF2B5EF4-FFF2-40B4-BE49-F238E27FC236}">
                <a16:creationId xmlns:a16="http://schemas.microsoft.com/office/drawing/2014/main" id="{8CDF2B4C-0249-93C5-E3CD-E1FCC6B82A71}"/>
              </a:ext>
            </a:extLst>
          </p:cNvPr>
          <p:cNvSpPr txBox="1">
            <a:spLocks/>
          </p:cNvSpPr>
          <p:nvPr/>
        </p:nvSpPr>
        <p:spPr>
          <a:xfrm>
            <a:off x="765174" y="1496769"/>
            <a:ext cx="10385109" cy="4539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a:rPr>
              <a:t>Methods and Results, Page 5</a:t>
            </a:r>
          </a:p>
          <a:p>
            <a:pPr marL="0" indent="0">
              <a:buNone/>
            </a:pPr>
            <a:endParaRPr lang="en-US" sz="2400" dirty="0">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50AD5C44-276C-3156-E58E-E083F6B6B0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D38F3E5F-B0A0-0182-278C-F06D3D720B5D}"/>
              </a:ext>
            </a:extLst>
          </p:cNvPr>
          <p:cNvSpPr txBox="1"/>
          <p:nvPr/>
        </p:nvSpPr>
        <p:spPr>
          <a:xfrm>
            <a:off x="766916" y="1995948"/>
            <a:ext cx="10264877"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accent3">
                    <a:lumMod val="25000"/>
                  </a:schemeClr>
                </a:solidFill>
                <a:latin typeface="IBM Plex Mono Text"/>
              </a:rPr>
              <a:t>Predictive analysis was performed and 4 classification models were built and evaluated</a:t>
            </a:r>
            <a:endParaRPr lang="en-US" dirty="0">
              <a:solidFill>
                <a:schemeClr val="accent3">
                  <a:lumMod val="25000"/>
                </a:schemeClr>
              </a:solidFill>
              <a:latin typeface="Calibri" panose="020F0502020204030204"/>
              <a:ea typeface="Calibri"/>
              <a:cs typeface="Calibri"/>
            </a:endParaRPr>
          </a:p>
          <a:p>
            <a:pPr marL="285750" indent="-285750">
              <a:buFont typeface="Arial"/>
              <a:buChar char="•"/>
            </a:pPr>
            <a:r>
              <a:rPr lang="en-US" sz="2000" dirty="0">
                <a:solidFill>
                  <a:srgbClr val="000000"/>
                </a:solidFill>
                <a:latin typeface="Calibri" panose="020F0502020204030204"/>
                <a:ea typeface="Calibri"/>
                <a:cs typeface="Calibri"/>
              </a:rPr>
              <a:t>Four</a:t>
            </a:r>
            <a:r>
              <a:rPr lang="en-US" sz="2000" dirty="0"/>
              <a:t> models, Logistic Regression, SMV, Binary Tree and KNN were developed.</a:t>
            </a:r>
            <a:endParaRPr lang="en-US" sz="2000">
              <a:ea typeface="Calibri"/>
              <a:cs typeface="Calibri"/>
            </a:endParaRPr>
          </a:p>
          <a:p>
            <a:pPr marL="285750" indent="-285750">
              <a:buFont typeface="Arial"/>
              <a:buChar char="•"/>
            </a:pPr>
            <a:r>
              <a:rPr lang="en-US" sz="2000" dirty="0"/>
              <a:t>A grid search method was used to find optimal hyperparameters for each. </a:t>
            </a:r>
            <a:endParaRPr lang="en-US" sz="2000">
              <a:ea typeface="Calibri"/>
              <a:cs typeface="Calibri"/>
            </a:endParaRPr>
          </a:p>
          <a:p>
            <a:pPr marL="285750" indent="-285750">
              <a:buFont typeface="Arial"/>
              <a:buChar char="•"/>
            </a:pPr>
            <a:r>
              <a:rPr lang="en-US" sz="2000" dirty="0"/>
              <a:t>The accuracies of each of the models were found to be equivalent and equal to 0.833.</a:t>
            </a:r>
            <a:endParaRPr lang="en-US" sz="2000">
              <a:ea typeface="Calibri"/>
              <a:cs typeface="Calibri"/>
            </a:endParaRPr>
          </a:p>
          <a:p>
            <a:pPr marL="285750" indent="-285750">
              <a:buFont typeface="Arial"/>
              <a:buChar char="•"/>
            </a:pPr>
            <a:r>
              <a:rPr lang="en-US" sz="2000" dirty="0"/>
              <a:t>The confusion matrix of each model was graphed. As with accuracy, the confusion matrix for each model was found to be identical. The models predicted landed missions perfectly with 12 true positives and no false positives. Performances on unsuccessful missions was poor with 3 true negatives and 3 false negatives.</a:t>
            </a:r>
            <a:endParaRPr lang="en-US" sz="2000">
              <a:ea typeface="Calibri"/>
              <a:cs typeface="Calibri"/>
            </a:endParaRPr>
          </a:p>
          <a:p>
            <a:pPr marL="285750" indent="-285750">
              <a:buFont typeface="Arial"/>
              <a:buChar char="•"/>
            </a:pPr>
            <a:r>
              <a:rPr lang="en-US" sz="2000" dirty="0"/>
              <a:t>The equal performance of all the models was probably due to the small size of the data set.</a:t>
            </a:r>
            <a:endParaRPr lang="en-US" sz="2000" dirty="0">
              <a:ea typeface="Calibri"/>
              <a:cs typeface="Calibri"/>
            </a:endParaRPr>
          </a:p>
        </p:txBody>
      </p:sp>
    </p:spTree>
    <p:extLst>
      <p:ext uri="{BB962C8B-B14F-4D97-AF65-F5344CB8AC3E}">
        <p14:creationId xmlns:p14="http://schemas.microsoft.com/office/powerpoint/2010/main" val="112321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9</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3503" y="1525887"/>
            <a:ext cx="11154614" cy="44916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dirty="0">
                <a:solidFill>
                  <a:schemeClr val="accent3">
                    <a:lumMod val="25000"/>
                  </a:schemeClr>
                </a:solidFill>
                <a:latin typeface="Abadi"/>
              </a:rPr>
              <a:t>Project background and context</a:t>
            </a:r>
            <a:endParaRPr lang="en-US">
              <a:solidFill>
                <a:schemeClr val="accent3">
                  <a:lumMod val="25000"/>
                </a:schemeClr>
              </a:solidFill>
              <a:latin typeface="Abadi"/>
            </a:endParaRPr>
          </a:p>
          <a:p>
            <a:pPr marL="0" indent="0">
              <a:spcBef>
                <a:spcPts val="1400"/>
              </a:spcBef>
              <a:buNone/>
            </a:pPr>
            <a:r>
              <a:rPr lang="en-US" sz="2200" dirty="0">
                <a:solidFill>
                  <a:schemeClr val="accent3">
                    <a:lumMod val="25000"/>
                  </a:schemeClr>
                </a:solidFill>
                <a:latin typeface="Abadi"/>
              </a:rPr>
              <a:t>SpaceX advertises its successful Falcon 9 launches are 62 million dollars while its competitors cost upward of 165 million dollars for the same service.  SpaceX is able to offer these savings because it successfully can land and reuse the first stage of the Falcon 9 booster rocket from many of its launches.</a:t>
            </a:r>
          </a:p>
          <a:p>
            <a:pPr marL="0" indent="0">
              <a:spcBef>
                <a:spcPts val="1400"/>
              </a:spcBef>
              <a:buNone/>
            </a:pPr>
            <a:r>
              <a:rPr lang="en-US" dirty="0">
                <a:solidFill>
                  <a:schemeClr val="accent3">
                    <a:lumMod val="25000"/>
                  </a:schemeClr>
                </a:solidFill>
                <a:latin typeface="Abadi"/>
              </a:rPr>
              <a:t>Question to be answered </a:t>
            </a:r>
          </a:p>
          <a:p>
            <a:pPr marL="0" indent="0">
              <a:spcBef>
                <a:spcPts val="1400"/>
              </a:spcBef>
              <a:buNone/>
            </a:pPr>
            <a:r>
              <a:rPr lang="en-US" sz="2200" dirty="0">
                <a:solidFill>
                  <a:schemeClr val="accent3">
                    <a:lumMod val="25000"/>
                  </a:schemeClr>
                </a:solidFill>
                <a:latin typeface="Abadi"/>
              </a:rPr>
              <a:t>Successful launches depend on many factors and sources of data.  Data was collected from both SpaceX via API and from summary data on Wikipedia to perform data analysis and modeling.  This study determines which factors influence successful retrieval of the first stage of the rocket and forms a prediction model to predict successful retrievals.  With this information, competitors to SpaceX could offer similar services.</a:t>
            </a: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58</Slides>
  <Notes>4</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2440</cp:revision>
  <dcterms:created xsi:type="dcterms:W3CDTF">2021-04-29T18:58:34Z</dcterms:created>
  <dcterms:modified xsi:type="dcterms:W3CDTF">2025-04-27T14:10:38Z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